
<file path=[Content_Types].xml><?xml version="1.0" encoding="utf-8"?>
<Types xmlns="http://schemas.openxmlformats.org/package/2006/content-types">
  <Default ContentType="application/xml" Extension="xml"/>
  <Default ContentType="image/jpeg" Extension="jpeg"/>
  <Default ContentType="image/png" Extension="png"/>
  <Default ContentType="application/vnd.openxmlformats-package.relationships+xml" Extension="rels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theme+xml" PartName="/ppt/theme/theme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49" autoAdjust="0"/>
    <p:restoredTop sz="94660"/>
  </p:normalViewPr>
  <p:slideViewPr>
    <p:cSldViewPr snapToGrid="0">
      <p:cViewPr>
        <p:scale>
          <a:sx n="108" d="100"/>
          <a:sy n="108" d="100"/>
        </p:scale>
        <p:origin x="600" y="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3F7B0A-956A-4FEB-926A-5CF9A3F59011}" type="datetimeFigureOut">
              <a:rPr lang="en-US"/>
              <a:t>4/8/18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E9C80-6FFE-4089-BEB2-D310763FC8F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205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E9C80-6FFE-4089-BEB2-D310763FC8FB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648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E9C80-6FFE-4089-BEB2-D310763FC8FB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839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E9C80-6FFE-4089-BEB2-D310763FC8FB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873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E9C80-6FFE-4089-BEB2-D310763FC8FB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1115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E9C80-6FFE-4089-BEB2-D310763FC8FB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723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E9C80-6FFE-4089-BEB2-D310763FC8FB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80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E9C80-6FFE-4089-BEB2-D310763FC8FB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960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E9C80-6FFE-4089-BEB2-D310763FC8FB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381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E9C80-6FFE-4089-BEB2-D310763FC8FB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409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E9C80-6FFE-4089-BEB2-D310763FC8FB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0100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E9C80-6FFE-4089-BEB2-D310763FC8FB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9930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E9C80-6FFE-4089-BEB2-D310763FC8FB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027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E9C80-6FFE-4089-BEB2-D310763FC8FB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923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4/8/18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4/8/18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4/8/18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4/8/18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4/8/18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4/8/18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 ?><Relationships xmlns="http://schemas.openxmlformats.org/package/2006/relationships"><Relationship Id="rId3" Target="../media/image3.jpeg" Type="http://schemas.openxmlformats.org/officeDocument/2006/relationships/image"/><Relationship Id="rId4" Target="../media/image4.jpeg" Type="http://schemas.openxmlformats.org/officeDocument/2006/relationships/image"/><Relationship Id="rId5" Target="../media/image5.jpeg" Type="http://schemas.openxmlformats.org/officeDocument/2006/relationships/image"/><Relationship Id="rId1" Target="../slideLayouts/slideLayout2.xml" Type="http://schemas.openxmlformats.org/officeDocument/2006/relationships/slideLayout"/><Relationship Id="rId2" Target="../notesSlides/notesSlide2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 ?><Relationships xmlns="http://schemas.openxmlformats.org/package/2006/relationships"><Relationship Id="rId1" Target="../slideLayouts/slideLayout6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6.jpeg" Type="http://schemas.openxmlformats.org/officeDocument/2006/relationships/image"/></Relationships>
</file>

<file path=ppt/slides/_rels/slide6.xml.rels><?xml version="1.0" encoding="UTF-8" standalone="yes" ?><Relationships xmlns="http://schemas.openxmlformats.org/package/2006/relationships"><Relationship Id="rId1" Target="../slideLayouts/slideLayout6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7.jpeg" Type="http://schemas.openxmlformats.org/officeDocument/2006/relationships/image"/></Relationships>
</file>

<file path=ppt/slides/_rels/slide7.xml.rels><?xml version="1.0" encoding="UTF-8" standalone="yes" ?><Relationships xmlns="http://schemas.openxmlformats.org/package/2006/relationships"><Relationship Id="rId1" Target="../slideLayouts/slideLayout6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8.jpeg" Type="http://schemas.openxmlformats.org/officeDocument/2006/relationships/image"/></Relationships>
</file>

<file path=ppt/slides/_rels/slide8.xml.rels><?xml version="1.0" encoding="UTF-8" standalone="yes" ?><Relationships xmlns="http://schemas.openxmlformats.org/package/2006/relationships"><Relationship Id="rId1" Target="../slideLayouts/slideLayout6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9.jpeg" Type="http://schemas.openxmlformats.org/officeDocument/2006/relationships/image"/></Relationships>
</file>

<file path=ppt/slides/_rels/slide9.xml.rels><?xml version="1.0" encoding="UTF-8" standalone="yes" ?><Relationships xmlns="http://schemas.openxmlformats.org/package/2006/relationships"><Relationship Id="rId1" Target="../slideLayouts/slideLayout6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0.jpeg" Type="http://schemas.openxmlformats.org/officeDocument/2006/relationships/image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1.xml.rels><?xml version="1.0" encoding="UTF-8" standalone="yes" ?><Relationships xmlns="http://schemas.openxmlformats.org/package/2006/relationships"><Relationship Id="rId1" Target="../slideLayouts/slideLayout6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12.jpeg" Type="http://schemas.openxmlformats.org/officeDocument/2006/relationships/image"/></Relationships>
</file>

<file path=ppt/slides/_rels/slide12.xml.rels><?xml version="1.0" encoding="UTF-8" standalone="yes" ?><Relationships xmlns="http://schemas.openxmlformats.org/package/2006/relationships"><Relationship Id="rId3" Target="../media/image13.jpeg" Type="http://schemas.openxmlformats.org/officeDocument/2006/relationships/image"/><Relationship Id="rId4" Target="../media/image14.jpeg" Type="http://schemas.openxmlformats.org/officeDocument/2006/relationships/image"/><Relationship Id="rId1" Target="../slideLayouts/slideLayout6.xml" Type="http://schemas.openxmlformats.org/officeDocument/2006/relationships/slideLayout"/><Relationship Id="rId2" Target="../notesSlides/notesSlide11.xml" Type="http://schemas.openxmlformats.org/officeDocument/2006/relationships/notesSlide"/></Relationships>
</file>

<file path=ppt/slides/_rels/slide13.xml.rels><?xml version="1.0" encoding="UTF-8" standalone="yes" ?><Relationships xmlns="http://schemas.openxmlformats.org/package/2006/relationships"><Relationship Id="rId1" Target="../slideLayouts/slideLayout6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15.jpeg" Type="http://schemas.openxmlformats.org/officeDocument/2006/relationships/image"/></Relationships>
</file>

<file path=ppt/slides/_rels/slide14.xml.rels><?xml version="1.0" encoding="UTF-8" standalone="yes" ?><Relationships xmlns="http://schemas.openxmlformats.org/package/2006/relationships"><Relationship Id="rId1" Target="../slideLayouts/slideLayout6.xml" Type="http://schemas.openxmlformats.org/officeDocument/2006/relationships/slideLayout"/><Relationship Id="rId2" Target="../notesSlides/notesSlide13.xml" Type="http://schemas.openxmlformats.org/officeDocument/2006/relationships/notesSlide"/><Relationship Id="rId3" Target="../media/image16.jpe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2089536"/>
            <a:ext cx="8361229" cy="2098226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The eco group journey</a:t>
            </a:r>
          </a:p>
        </p:txBody>
      </p:sp>
    </p:spTree>
    <p:extLst>
      <p:ext uri="{BB962C8B-B14F-4D97-AF65-F5344CB8AC3E}">
        <p14:creationId xmlns:p14="http://schemas.microsoft.com/office/powerpoint/2010/main" val="360108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2206" y="781050"/>
            <a:ext cx="9601200" cy="1485900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ECOTRANS CAR RENTALS</a:t>
            </a:r>
          </a:p>
        </p:txBody>
      </p:sp>
      <p:pic>
        <p:nvPicPr>
          <p:cNvPr id="7" name="Content Placeholder 6" descr="pano-cars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01263" y="2752725"/>
            <a:ext cx="9608660" cy="3171825"/>
          </a:xfrm>
        </p:spPr>
      </p:pic>
      <p:pic>
        <p:nvPicPr>
          <p:cNvPr id="3" name="Picture 2" descr="Ecotrans Logo 201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39" y="333520"/>
            <a:ext cx="3135729" cy="168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68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1083" y="514350"/>
            <a:ext cx="6988629" cy="1485900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R&amp;S CARGO CORP.</a:t>
            </a:r>
          </a:p>
        </p:txBody>
      </p:sp>
      <p:pic>
        <p:nvPicPr>
          <p:cNvPr id="4" name="Content Placeholder 3" descr="R&amp;S Logo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54518" y="276225"/>
            <a:ext cx="2937121" cy="1321381"/>
          </a:xfrm>
        </p:spPr>
      </p:pic>
      <p:pic>
        <p:nvPicPr>
          <p:cNvPr id="5" name="Picture 4" descr="Ecohaulers 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3329" y="2343150"/>
            <a:ext cx="4768850" cy="147963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6152" y="2698395"/>
            <a:ext cx="6022284" cy="769441"/>
          </a:xfrm>
          <a:prstGeom prst="rect">
            <a:avLst/>
          </a:prstGeom>
        </p:spPr>
        <p:txBody>
          <a:bodyPr rtlCol="0" anchor="t">
            <a:spAutoFit/>
          </a:bodyPr>
          <a:lstStyle/>
          <a:p>
            <a:pPr algn="ctr"/>
            <a:r>
              <a:rPr lang="en-US" sz="4400" dirty="0" err="1">
                <a:solidFill>
                  <a:srgbClr val="0070C0"/>
                </a:solidFill>
              </a:rPr>
              <a:t>ECOHAULERS</a:t>
            </a:r>
            <a:r>
              <a:rPr lang="en-US" sz="4400" dirty="0">
                <a:solidFill>
                  <a:srgbClr val="0070C0"/>
                </a:solidFill>
              </a:rPr>
              <a:t>, INC.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7234" y="5029200"/>
            <a:ext cx="7584838" cy="830997"/>
          </a:xfrm>
          <a:prstGeom prst="rect">
            <a:avLst/>
          </a:prstGeom>
        </p:spPr>
        <p:txBody>
          <a:bodyPr rtlCol="0" anchor="t">
            <a:spAutoFit/>
          </a:bodyPr>
          <a:lstStyle/>
          <a:p>
            <a:pPr algn="ctr"/>
            <a:r>
              <a:rPr lang="en-US" sz="4400" dirty="0" err="1">
                <a:solidFill>
                  <a:srgbClr val="0070C0"/>
                </a:solidFill>
                <a:latin typeface="Franklin Gothic Book"/>
              </a:rPr>
              <a:t>ECOFREIGHT</a:t>
            </a:r>
            <a:r>
              <a:rPr lang="en-US" sz="4400" dirty="0">
                <a:solidFill>
                  <a:srgbClr val="0070C0"/>
                </a:solidFill>
                <a:latin typeface="Franklin Gothic Book"/>
              </a:rPr>
              <a:t> LOGISTICS, INC</a:t>
            </a:r>
            <a:r>
              <a:rPr lang="en-US" sz="4800" dirty="0">
                <a:solidFill>
                  <a:srgbClr val="0070C0"/>
                </a:solidFill>
                <a:latin typeface="Franklin Gothic Book"/>
              </a:rPr>
              <a:t>.</a:t>
            </a:r>
          </a:p>
        </p:txBody>
      </p:sp>
      <p:pic>
        <p:nvPicPr>
          <p:cNvPr id="8" name="Picture 7" descr="Ecofreight 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5527" y="4563110"/>
            <a:ext cx="2074084" cy="196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86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055" y="2524125"/>
            <a:ext cx="9601200" cy="2266225"/>
          </a:xfrm>
        </p:spPr>
        <p:txBody>
          <a:bodyPr>
            <a:noAutofit/>
          </a:bodyPr>
          <a:lstStyle/>
          <a:p>
            <a:pPr algn="ctr"/>
            <a:r>
              <a:rPr lang="en-US" sz="6600" dirty="0">
                <a:solidFill>
                  <a:srgbClr val="0070C0"/>
                </a:solidFill>
                <a:latin typeface="Franklin Gothic Book"/>
              </a:rPr>
              <a:t>THINGS I LEARNED IN BUSINESS</a:t>
            </a:r>
          </a:p>
        </p:txBody>
      </p:sp>
    </p:spTree>
    <p:extLst>
      <p:ext uri="{BB962C8B-B14F-4D97-AF65-F5344CB8AC3E}">
        <p14:creationId xmlns:p14="http://schemas.microsoft.com/office/powerpoint/2010/main" val="289321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4650" y="2693813"/>
            <a:ext cx="6947550" cy="2111145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1. Don't let anyone tell you what you can or cannot do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031" y="102621"/>
            <a:ext cx="4490018" cy="665420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23878" y="6447602"/>
            <a:ext cx="2822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The Pursuit of Happyness (2006)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1513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9267" y="963072"/>
            <a:ext cx="6537035" cy="85846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2. Don't be afraid to fail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8634" y="1990941"/>
            <a:ext cx="8706507" cy="435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0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8480" y="5038580"/>
            <a:ext cx="9601200" cy="14859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3. Dig your well before you're thirsty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3095" y="900624"/>
            <a:ext cx="7680218" cy="384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13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9984" y="778649"/>
            <a:ext cx="6080768" cy="953088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4. Do </a:t>
            </a:r>
            <a:r>
              <a:rPr lang="en-US" dirty="0" smtClean="0">
                <a:solidFill>
                  <a:srgbClr val="0070C0"/>
                </a:solidFill>
              </a:rPr>
              <a:t>what </a:t>
            </a:r>
            <a:r>
              <a:rPr lang="en-US" dirty="0">
                <a:solidFill>
                  <a:srgbClr val="0070C0"/>
                </a:solidFill>
              </a:rPr>
              <a:t>you love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9267" y="1866891"/>
            <a:ext cx="6721253" cy="405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49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30914" y="2831078"/>
            <a:ext cx="7640296" cy="88895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5. Target a niche market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2397" y="1180148"/>
            <a:ext cx="5405659" cy="452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13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6153" y="4328377"/>
            <a:ext cx="10254708" cy="14859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6. Always have a competitive advantage / Know when to quit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8069" y="491504"/>
            <a:ext cx="5691069" cy="3647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98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055" y="1112935"/>
            <a:ext cx="9601200" cy="14859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7. Give more than you promise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2211" y="2165349"/>
            <a:ext cx="5601243" cy="373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49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3560" y="3009278"/>
            <a:ext cx="3515041" cy="14859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8. Diversify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107" y="397657"/>
            <a:ext cx="3720235" cy="32166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5734" y="3084405"/>
            <a:ext cx="3542254" cy="354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97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3089" y="2893830"/>
            <a:ext cx="3390405" cy="14859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9. Give back</a:t>
            </a:r>
            <a:endParaRPr lang="en-US" dirty="0">
              <a:solidFill>
                <a:srgbClr val="0070C0"/>
              </a:solidFill>
              <a:latin typeface="Franklin Gothic Book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r="19850"/>
          <a:stretch/>
        </p:blipFill>
        <p:spPr>
          <a:xfrm>
            <a:off x="1803171" y="1536979"/>
            <a:ext cx="4713768" cy="392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10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3788" y="4843637"/>
            <a:ext cx="7739306" cy="14859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10. Be proud of your country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6979" y="581891"/>
            <a:ext cx="5308270" cy="4236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04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TF00001241</Template>
  <TotalTime>159</TotalTime>
  <Words>80</Words>
  <Application>Microsoft Macintosh PowerPoint</Application>
  <PresentationFormat>Widescreen</PresentationFormat>
  <Paragraphs>30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Franklin Gothic Book</vt:lpstr>
      <vt:lpstr>Crop</vt:lpstr>
      <vt:lpstr>The eco group journey</vt:lpstr>
      <vt:lpstr>ECOTRANS CAR RENTALS</vt:lpstr>
      <vt:lpstr>R&amp;S CARGO CORP.</vt:lpstr>
      <vt:lpstr>THINGS I LEARNED IN BUSINESS</vt:lpstr>
      <vt:lpstr>1. Don't let anyone tell you what you can or cannot do</vt:lpstr>
      <vt:lpstr>2. Don't be afraid to fail</vt:lpstr>
      <vt:lpstr>3. Dig your well before you're thirsty</vt:lpstr>
      <vt:lpstr>4. Do what you love</vt:lpstr>
      <vt:lpstr>5. Target a niche market</vt:lpstr>
      <vt:lpstr>6. Always have a competitive advantage / Know when to quit</vt:lpstr>
      <vt:lpstr>7. Give more than you promise</vt:lpstr>
      <vt:lpstr>8. Diversify</vt:lpstr>
      <vt:lpstr>9. Give back</vt:lpstr>
      <vt:lpstr>10. Be proud of your country</vt:lpstr>
    </vt:vector>
  </TitlesOfParts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 </dc:creator>
  <cp:lastModifiedBy>Microsoft Office User</cp:lastModifiedBy>
  <cp:revision>18</cp:revision>
  <dcterms:created xsi:type="dcterms:W3CDTF">2015-09-21T23:24:45Z</dcterms:created>
  <dcterms:modified xsi:type="dcterms:W3CDTF">2018-04-08T16:30:44Z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423947</vt:lpwstr>
  </property>
  <property fmtid="{D5CDD505-2E9C-101B-9397-08002B2CF9AE}" name="NXPowerLiteSettings" pid="3">
    <vt:lpwstr>C7000400038000</vt:lpwstr>
  </property>
  <property fmtid="{D5CDD505-2E9C-101B-9397-08002B2CF9AE}" name="NXPowerLiteVersion" pid="4">
    <vt:lpwstr>S8.2.1</vt:lpwstr>
  </property>
</Properties>
</file>