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9.1-->
<p:presentation xmlns:r="http://schemas.openxmlformats.org/officeDocument/2006/relationships" xmlns:a="http://schemas.openxmlformats.org/drawingml/2006/main" xmlns:p="http://schemas.openxmlformats.org/presentationml/2006/main">
  <p:sldMasterIdLst>
    <p:sldMasterId id="2147483850" r:id="rId1"/>
    <p:sldMasterId id="2147485472" r:id="rId2"/>
    <p:sldMasterId id="2147485473" r:id="rId3"/>
    <p:sldMasterId id="2147485474" r:id="rId4"/>
    <p:sldMasterId id="2147485475" r:id="rId5"/>
    <p:sldMasterId id="2147485476" r:id="rId6"/>
    <p:sldMasterId id="2147485477" r:id="rId7"/>
  </p:sldMasterIdLst>
  <p:notesMasterIdLst>
    <p:notesMasterId r:id="rId8"/>
  </p:notesMasterIdLst>
  <p:handoutMasterIdLst>
    <p:handoutMasterId r:id="rId9"/>
  </p:handoutMasterIdLst>
  <p:sldIdLst>
    <p:sldId id="488" r:id="rId10"/>
    <p:sldId id="489" r:id="rId11"/>
    <p:sldId id="413" r:id="rId12"/>
    <p:sldId id="516" r:id="rId13"/>
    <p:sldId id="458" r:id="rId14"/>
    <p:sldId id="440" r:id="rId15"/>
    <p:sldId id="521" r:id="rId16"/>
    <p:sldId id="492" r:id="rId17"/>
    <p:sldId id="493" r:id="rId18"/>
    <p:sldId id="524" r:id="rId19"/>
    <p:sldId id="495" r:id="rId20"/>
    <p:sldId id="494" r:id="rId21"/>
    <p:sldId id="441" r:id="rId22"/>
    <p:sldId id="442" r:id="rId23"/>
    <p:sldId id="380" r:id="rId24"/>
    <p:sldId id="522" r:id="rId25"/>
    <p:sldId id="504" r:id="rId26"/>
    <p:sldId id="505" r:id="rId27"/>
    <p:sldId id="506" r:id="rId28"/>
    <p:sldId id="507" r:id="rId29"/>
    <p:sldId id="508" r:id="rId30"/>
    <p:sldId id="509" r:id="rId31"/>
    <p:sldId id="510" r:id="rId32"/>
    <p:sldId id="511" r:id="rId33"/>
    <p:sldId id="512" r:id="rId34"/>
    <p:sldId id="513" r:id="rId35"/>
    <p:sldId id="525" r:id="rId36"/>
    <p:sldId id="514" r:id="rId37"/>
    <p:sldId id="337" r:id="rId38"/>
    <p:sldId id="339" r:id="rId39"/>
    <p:sldId id="340" r:id="rId40"/>
    <p:sldId id="500" r:id="rId41"/>
    <p:sldId id="342" r:id="rId42"/>
    <p:sldId id="344" r:id="rId43"/>
    <p:sldId id="404" r:id="rId44"/>
    <p:sldId id="408" r:id="rId45"/>
    <p:sldId id="481" r:id="rId46"/>
    <p:sldId id="478" r:id="rId47"/>
    <p:sldId id="479" r:id="rId48"/>
    <p:sldId id="480" r:id="rId49"/>
    <p:sldId id="482" r:id="rId50"/>
    <p:sldId id="472" r:id="rId51"/>
    <p:sldId id="395" r:id="rId52"/>
    <p:sldId id="345" r:id="rId53"/>
    <p:sldId id="485" r:id="rId54"/>
    <p:sldId id="487" r:id="rId55"/>
    <p:sldId id="346" r:id="rId56"/>
  </p:sldIdLst>
  <p:sldSz cx="9144000" cy="6858000" type="screen4x3"/>
  <p:notesSz cx="6858000" cy="9144000"/>
  <p:custDataLst>
    <p:tags r:id="rId57"/>
  </p:custDataLst>
  <p:defaultTextStyle>
    <a:defPPr>
      <a:defRPr lang="en-US"/>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0" autoAdjust="0"/>
    <p:restoredTop sz="93056" autoAdjust="0"/>
  </p:normalViewPr>
  <p:slideViewPr>
    <p:cSldViewPr>
      <p:cViewPr varScale="1">
        <p:scale>
          <a:sx n="40" d="100"/>
          <a:sy n="40" d="100"/>
        </p:scale>
        <p:origin x="0" y="0"/>
      </p:cViewPr>
    </p:cSldViewPr>
  </p:slideViewPr>
  <p:notesViewPr>
    <p:cSldViewPr>
      <p:cViewPr varScale="1">
        <p:scale>
          <a:sx n="56" d="100"/>
          <a:sy n="56"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1.xml" /><Relationship Id="rId11" Type="http://schemas.openxmlformats.org/officeDocument/2006/relationships/slide" Target="slides/slide2.xml" /><Relationship Id="rId12" Type="http://schemas.openxmlformats.org/officeDocument/2006/relationships/slide" Target="slides/slide3.xml" /><Relationship Id="rId13" Type="http://schemas.openxmlformats.org/officeDocument/2006/relationships/slide" Target="slides/slide4.xml" /><Relationship Id="rId14" Type="http://schemas.openxmlformats.org/officeDocument/2006/relationships/slide" Target="slides/slide5.xml" /><Relationship Id="rId15" Type="http://schemas.openxmlformats.org/officeDocument/2006/relationships/slide" Target="slides/slide6.xml" /><Relationship Id="rId16" Type="http://schemas.openxmlformats.org/officeDocument/2006/relationships/slide" Target="slides/slide7.xml" /><Relationship Id="rId17" Type="http://schemas.openxmlformats.org/officeDocument/2006/relationships/slide" Target="slides/slide8.xml" /><Relationship Id="rId18" Type="http://schemas.openxmlformats.org/officeDocument/2006/relationships/slide" Target="slides/slide9.xml" /><Relationship Id="rId19" Type="http://schemas.openxmlformats.org/officeDocument/2006/relationships/slide" Target="slides/slide10.xml" /><Relationship Id="rId2" Type="http://schemas.openxmlformats.org/officeDocument/2006/relationships/slideMaster" Target="slideMasters/slideMaster2.xml" /><Relationship Id="rId20" Type="http://schemas.openxmlformats.org/officeDocument/2006/relationships/slide" Target="slides/slide11.xml" /><Relationship Id="rId21" Type="http://schemas.openxmlformats.org/officeDocument/2006/relationships/slide" Target="slides/slide12.xml" /><Relationship Id="rId22" Type="http://schemas.openxmlformats.org/officeDocument/2006/relationships/slide" Target="slides/slide13.xml" /><Relationship Id="rId23" Type="http://schemas.openxmlformats.org/officeDocument/2006/relationships/slide" Target="slides/slide14.xml" /><Relationship Id="rId24" Type="http://schemas.openxmlformats.org/officeDocument/2006/relationships/slide" Target="slides/slide15.xml" /><Relationship Id="rId25" Type="http://schemas.openxmlformats.org/officeDocument/2006/relationships/slide" Target="slides/slide16.xml" /><Relationship Id="rId26" Type="http://schemas.openxmlformats.org/officeDocument/2006/relationships/slide" Target="slides/slide17.xml" /><Relationship Id="rId27" Type="http://schemas.openxmlformats.org/officeDocument/2006/relationships/slide" Target="slides/slide18.xml" /><Relationship Id="rId28" Type="http://schemas.openxmlformats.org/officeDocument/2006/relationships/slide" Target="slides/slide19.xml" /><Relationship Id="rId29" Type="http://schemas.openxmlformats.org/officeDocument/2006/relationships/slide" Target="slides/slide20.xml" /><Relationship Id="rId3" Type="http://schemas.openxmlformats.org/officeDocument/2006/relationships/slideMaster" Target="slideMasters/slideMaster3.xml" /><Relationship Id="rId30" Type="http://schemas.openxmlformats.org/officeDocument/2006/relationships/slide" Target="slides/slide21.xml" /><Relationship Id="rId31" Type="http://schemas.openxmlformats.org/officeDocument/2006/relationships/slide" Target="slides/slide22.xml" /><Relationship Id="rId32" Type="http://schemas.openxmlformats.org/officeDocument/2006/relationships/slide" Target="slides/slide23.xml" /><Relationship Id="rId33" Type="http://schemas.openxmlformats.org/officeDocument/2006/relationships/slide" Target="slides/slide24.xml" /><Relationship Id="rId34" Type="http://schemas.openxmlformats.org/officeDocument/2006/relationships/slide" Target="slides/slide25.xml" /><Relationship Id="rId35" Type="http://schemas.openxmlformats.org/officeDocument/2006/relationships/slide" Target="slides/slide26.xml" /><Relationship Id="rId36" Type="http://schemas.openxmlformats.org/officeDocument/2006/relationships/slide" Target="slides/slide27.xml" /><Relationship Id="rId37" Type="http://schemas.openxmlformats.org/officeDocument/2006/relationships/slide" Target="slides/slide28.xml" /><Relationship Id="rId38" Type="http://schemas.openxmlformats.org/officeDocument/2006/relationships/slide" Target="slides/slide29.xml" /><Relationship Id="rId39" Type="http://schemas.openxmlformats.org/officeDocument/2006/relationships/slide" Target="slides/slide30.xml" /><Relationship Id="rId4" Type="http://schemas.openxmlformats.org/officeDocument/2006/relationships/slideMaster" Target="slideMasters/slideMaster4.xml" /><Relationship Id="rId40" Type="http://schemas.openxmlformats.org/officeDocument/2006/relationships/slide" Target="slides/slide31.xml" /><Relationship Id="rId41" Type="http://schemas.openxmlformats.org/officeDocument/2006/relationships/slide" Target="slides/slide32.xml" /><Relationship Id="rId42" Type="http://schemas.openxmlformats.org/officeDocument/2006/relationships/slide" Target="slides/slide33.xml" /><Relationship Id="rId43" Type="http://schemas.openxmlformats.org/officeDocument/2006/relationships/slide" Target="slides/slide34.xml" /><Relationship Id="rId44" Type="http://schemas.openxmlformats.org/officeDocument/2006/relationships/slide" Target="slides/slide35.xml" /><Relationship Id="rId45" Type="http://schemas.openxmlformats.org/officeDocument/2006/relationships/slide" Target="slides/slide36.xml" /><Relationship Id="rId46" Type="http://schemas.openxmlformats.org/officeDocument/2006/relationships/slide" Target="slides/slide37.xml" /><Relationship Id="rId47" Type="http://schemas.openxmlformats.org/officeDocument/2006/relationships/slide" Target="slides/slide38.xml" /><Relationship Id="rId48" Type="http://schemas.openxmlformats.org/officeDocument/2006/relationships/slide" Target="slides/slide39.xml" /><Relationship Id="rId49" Type="http://schemas.openxmlformats.org/officeDocument/2006/relationships/slide" Target="slides/slide40.xml" /><Relationship Id="rId5" Type="http://schemas.openxmlformats.org/officeDocument/2006/relationships/slideMaster" Target="slideMasters/slideMaster5.xml" /><Relationship Id="rId50" Type="http://schemas.openxmlformats.org/officeDocument/2006/relationships/slide" Target="slides/slide41.xml" /><Relationship Id="rId51" Type="http://schemas.openxmlformats.org/officeDocument/2006/relationships/slide" Target="slides/slide42.xml" /><Relationship Id="rId52" Type="http://schemas.openxmlformats.org/officeDocument/2006/relationships/slide" Target="slides/slide43.xml" /><Relationship Id="rId53" Type="http://schemas.openxmlformats.org/officeDocument/2006/relationships/slide" Target="slides/slide44.xml" /><Relationship Id="rId54" Type="http://schemas.openxmlformats.org/officeDocument/2006/relationships/slide" Target="slides/slide45.xml" /><Relationship Id="rId55" Type="http://schemas.openxmlformats.org/officeDocument/2006/relationships/slide" Target="slides/slide46.xml" /><Relationship Id="rId56" Type="http://schemas.openxmlformats.org/officeDocument/2006/relationships/slide" Target="slides/slide47.xml" /><Relationship Id="rId57" Type="http://schemas.openxmlformats.org/officeDocument/2006/relationships/tags" Target="tags/tag1.xml" /><Relationship Id="rId58" Type="http://schemas.openxmlformats.org/officeDocument/2006/relationships/presProps" Target="presProps.xml" /><Relationship Id="rId59" Type="http://schemas.openxmlformats.org/officeDocument/2006/relationships/viewProps" Target="viewProps.xml" /><Relationship Id="rId6" Type="http://schemas.openxmlformats.org/officeDocument/2006/relationships/slideMaster" Target="slideMasters/slideMaster6.xml" /><Relationship Id="rId60" Type="http://schemas.openxmlformats.org/officeDocument/2006/relationships/theme" Target="theme/theme1.xml" /><Relationship Id="rId61" Type="http://schemas.openxmlformats.org/officeDocument/2006/relationships/tableStyles" Target="tableStyles.xml" /><Relationship Id="rId7" Type="http://schemas.openxmlformats.org/officeDocument/2006/relationships/slideMaster" Target="slideMasters/slideMaster7.xml" /><Relationship Id="rId8" Type="http://schemas.openxmlformats.org/officeDocument/2006/relationships/notesMaster" Target="notesMasters/notesMaster1.xml" /><Relationship Id="rId9" Type="http://schemas.openxmlformats.org/officeDocument/2006/relationships/handoutMaster" Target="handoutMasters/handoutMaster1.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9.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name="">
    <p:bg>
      <p:bgPr>
        <a:solidFill>
          <a:schemeClr val="bg1"/>
        </a:solidFill>
      </p:bgPr>
    </p:bg>
    <p:spTree>
      <p:nvGrpSpPr>
        <p:cNvPr id="1" name=""/>
        <p:cNvGrpSpPr/>
        <p:nvPr/>
      </p:nvGrpSpPr>
      <p:grpSpPr/>
      <p:sp>
        <p:nvSpPr>
          <p:cNvPr id="6861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numCol="1"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200"/>
          </a:p>
        </p:txBody>
      </p:sp>
      <p:sp>
        <p:nvSpPr>
          <p:cNvPr id="68611" name="Rectangle 3"/>
          <p:cNvSpPr>
            <a:spLocks noGrp="1" noChangeArrowheads="1"/>
          </p:cNvSpPr>
          <p:nvPr>
            <p:ph type="dt" sz="quarter" idx="1"/>
          </p:nvPr>
        </p:nvSpPr>
        <p:spPr bwMode="auto">
          <a:xfrm>
            <a:off x="3884612" y="0"/>
            <a:ext cx="2971800" cy="457200"/>
          </a:xfrm>
          <a:prstGeom prst="rect">
            <a:avLst/>
          </a:prstGeom>
          <a:noFill/>
          <a:ln w="9525">
            <a:noFill/>
            <a:miter lim="800000"/>
          </a:ln>
          <a:effectLst/>
        </p:spPr>
        <p:txBody>
          <a:bodyPr numCol="1"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200"/>
          </a:p>
        </p:txBody>
      </p:sp>
      <p:sp>
        <p:nvSpPr>
          <p:cNvPr id="68612" name="Rectangle 4"/>
          <p:cNvSpPr>
            <a:spLocks noGrp="1" noChangeArrowheads="1"/>
          </p:cNvSpPr>
          <p:nvPr>
            <p:ph type="ftr" sz="quarter" idx="2"/>
          </p:nvPr>
        </p:nvSpPr>
        <p:spPr bwMode="auto">
          <a:xfrm>
            <a:off x="0" y="8685212"/>
            <a:ext cx="2971800" cy="457200"/>
          </a:xfrm>
          <a:prstGeom prst="rect">
            <a:avLst/>
          </a:prstGeom>
          <a:noFill/>
          <a:ln w="9525">
            <a:noFill/>
            <a:miter lim="800000"/>
          </a:ln>
          <a:effectLst/>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200"/>
          </a:p>
        </p:txBody>
      </p:sp>
      <p:sp>
        <p:nvSpPr>
          <p:cNvPr id="68613" name="Rectangle 5"/>
          <p:cNvSpPr>
            <a:spLocks noGrp="1" noChangeArrowheads="1"/>
          </p:cNvSpPr>
          <p:nvPr>
            <p:ph type="sldNum" sz="quarter" idx="3"/>
          </p:nvPr>
        </p:nvSpPr>
        <p:spPr bwMode="auto">
          <a:xfrm>
            <a:off x="3884612" y="8685212"/>
            <a:ext cx="2971800" cy="457200"/>
          </a:xfrm>
          <a:prstGeom prst="rect">
            <a:avLst/>
          </a:prstGeom>
          <a:noFill/>
          <a:ln w="9525">
            <a:noFill/>
            <a:miter lim="800000"/>
          </a:ln>
          <a:effectLst/>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B3219024-90F4-4E49-BC67-40B3F6E482F2}" type="slidenum">
              <a:rPr sz="1200"/>
              <a:t>*</a:t>
            </a:fld>
            <a:endParaRPr sz="1200"/>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a:solidFill>
          <a:schemeClr val="bg1"/>
        </a:solidFill>
      </p:bgPr>
    </p:bg>
    <p:spTree>
      <p:nvGrpSpPr>
        <p:cNvPr id="1" name=""/>
        <p:cNvGrpSpPr/>
        <p:nvPr/>
      </p:nvGrpSpPr>
      <p:grpSpPr/>
      <p:sp>
        <p:nvSpPr>
          <p:cNvPr id="5632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numCol="1"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200"/>
          </a:p>
        </p:txBody>
      </p:sp>
      <p:sp>
        <p:nvSpPr>
          <p:cNvPr id="56323" name="Rectangle 3"/>
          <p:cNvSpPr>
            <a:spLocks noGrp="1" noChangeArrowheads="1"/>
          </p:cNvSpPr>
          <p:nvPr>
            <p:ph type="dt" idx="1"/>
          </p:nvPr>
        </p:nvSpPr>
        <p:spPr bwMode="auto">
          <a:xfrm>
            <a:off x="3884612" y="0"/>
            <a:ext cx="2971800" cy="457200"/>
          </a:xfrm>
          <a:prstGeom prst="rect">
            <a:avLst/>
          </a:prstGeom>
          <a:noFill/>
          <a:ln w="9525">
            <a:noFill/>
            <a:miter lim="800000"/>
          </a:ln>
          <a:effectLst/>
        </p:spPr>
        <p:txBody>
          <a:bodyPr numCol="1"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200"/>
          </a:p>
        </p:txBody>
      </p:sp>
      <p:sp>
        <p:nvSpPr>
          <p:cNvPr id="56324" name="Rectangle 4"/>
          <p:cNvSpPr/>
          <p:nvPr>
            <p:ph type="sldImg" idx="2"/>
          </p:nvPr>
        </p:nvSpPr>
        <p:spPr>
          <a:xfrm>
            <a:off x="1143000" y="685800"/>
            <a:ext cx="4572000" cy="3429000"/>
          </a:xfrm>
          <a:prstGeom prst="rect">
            <a:avLst/>
          </a:prstGeom>
          <a:noFill/>
          <a:ln>
            <a:solidFill>
              <a:prstClr val="black"/>
            </a:solidFill>
            <a:miter lim="800000"/>
          </a:ln>
        </p:spPr>
      </p:sp>
      <p:sp>
        <p:nvSpPr>
          <p:cNvPr id="56325"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numCol="1" compatLnSpc="1">
            <a:prstTxWarp prst="textNoShape">
              <a:avLst/>
            </a:prstTxWarp>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lvl="0"/>
            <a:r>
              <a:t>Click to edit Master text styles</a:t>
            </a:r>
          </a:p>
          <a:p>
            <a:pPr lvl="1"/>
            <a:r>
              <a:t>Second level</a:t>
            </a:r>
          </a:p>
          <a:p>
            <a:pPr lvl="2"/>
            <a:r>
              <a:t>Third level</a:t>
            </a:r>
          </a:p>
          <a:p>
            <a:pPr lvl="3"/>
            <a:r>
              <a:t>Fourth level</a:t>
            </a:r>
          </a:p>
          <a:p>
            <a:pPr lvl="4"/>
            <a:r>
              <a:t>Fifth level</a:t>
            </a:r>
          </a:p>
        </p:txBody>
      </p:sp>
      <p:sp>
        <p:nvSpPr>
          <p:cNvPr id="56326" name="Rectangle 6"/>
          <p:cNvSpPr>
            <a:spLocks noGrp="1" noChangeArrowheads="1"/>
          </p:cNvSpPr>
          <p:nvPr>
            <p:ph type="ftr" sz="quarter" idx="4"/>
          </p:nvPr>
        </p:nvSpPr>
        <p:spPr bwMode="auto">
          <a:xfrm>
            <a:off x="0" y="8685212"/>
            <a:ext cx="2971800" cy="457200"/>
          </a:xfrm>
          <a:prstGeom prst="rect">
            <a:avLst/>
          </a:prstGeom>
          <a:noFill/>
          <a:ln w="9525">
            <a:noFill/>
            <a:miter lim="800000"/>
          </a:ln>
          <a:effectLst/>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200"/>
          </a:p>
        </p:txBody>
      </p:sp>
      <p:sp>
        <p:nvSpPr>
          <p:cNvPr id="56327" name="Rectangle 7"/>
          <p:cNvSpPr>
            <a:spLocks noGrp="1" noChangeArrowheads="1"/>
          </p:cNvSpPr>
          <p:nvPr>
            <p:ph type="sldNum" sz="quarter" idx="5"/>
          </p:nvPr>
        </p:nvSpPr>
        <p:spPr bwMode="auto">
          <a:xfrm>
            <a:off x="3884612" y="8685212"/>
            <a:ext cx="2971800" cy="457200"/>
          </a:xfrm>
          <a:prstGeom prst="rect">
            <a:avLst/>
          </a:prstGeom>
          <a:noFill/>
          <a:ln w="9525">
            <a:noFill/>
            <a:miter lim="800000"/>
          </a:ln>
          <a:effectLst/>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B1F78F0A-4903-442E-A452-82C5488DAF6E}" type="slidenum">
              <a:rPr sz="1200"/>
              <a:t>*</a:t>
            </a:fld>
            <a:endParaRPr sz="1200"/>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57346" name="Slide Image Placeholder 1"/>
          <p:cNvSpPr/>
          <p:nvPr>
            <p:ph type="sldImg"/>
          </p:nvPr>
        </p:nvSpPr>
        <p:spPr>
          <a:xfrm>
            <a:off x="1143000" y="685800"/>
            <a:ext cx="4572000" cy="3429000"/>
          </a:xfrm>
          <a:prstGeom prst="rect">
            <a:avLst/>
          </a:prstGeom>
          <a:noFill/>
          <a:ln>
            <a:miter lim="800000"/>
          </a:ln>
        </p:spPr>
      </p:sp>
      <p:sp>
        <p:nvSpPr>
          <p:cNvPr id="57347"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lvl="0" indent="0"/>
            <a:r>
              <a:t>In my opinion there is no other way for DMSF move towards gaining competitiveness except through Quality Assurance in as much as it at the core of the MRAs and student and faculty mobility in the ASEAN. QA is expected to ensure that the educational standards of DMSF are benchmarked and harmonized  among universities in the region.</a:t>
            </a:r>
          </a:p>
        </p:txBody>
      </p:sp>
      <p:sp>
        <p:nvSpPr>
          <p:cNvPr id="57348"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45A24DCB-3178-4CD2-8505-6AA46B3A359D}" type="slidenum">
              <a:rPr sz="1200"/>
              <a:t>2</a:t>
            </a:fld>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58370" name="Slide Image Placeholder 1"/>
          <p:cNvSpPr/>
          <p:nvPr>
            <p:ph type="sldImg"/>
          </p:nvPr>
        </p:nvSpPr>
        <p:spPr>
          <a:xfrm>
            <a:off x="1143000" y="685800"/>
            <a:ext cx="4572000" cy="3429000"/>
          </a:xfrm>
          <a:prstGeom prst="rect">
            <a:avLst/>
          </a:prstGeom>
          <a:noFill/>
          <a:ln>
            <a:miter lim="800000"/>
          </a:ln>
        </p:spPr>
      </p:sp>
      <p:sp>
        <p:nvSpPr>
          <p:cNvPr id="58371"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lvl="0" indent="0"/>
            <a:r>
              <a:t>THE CALL OF 2015 ASEAN INTEGRATION is the Development of </a:t>
            </a:r>
            <a:r>
              <a:rPr u="sng">
                <a:solidFill>
                  <a:srgbClr val="FFFF00"/>
                </a:solidFill>
              </a:rPr>
              <a:t>person</a:t>
            </a:r>
            <a:r>
              <a:t> not as a person but as a globally competitive </a:t>
            </a:r>
            <a:r>
              <a:rPr u="sng">
                <a:solidFill>
                  <a:srgbClr val="92D050"/>
                </a:solidFill>
              </a:rPr>
              <a:t>individual.</a:t>
            </a:r>
            <a:r>
              <a:rPr>
                <a:solidFill>
                  <a:srgbClr val="92D050"/>
                </a:solidFill>
              </a:rPr>
              <a:t> This connotes the need for our educational system in general, and the medical education system in particular to instill in their graduates a DEGREE OF KNOWLEDGE, SKILLS, AND VALUES at par, if not better, than the other member states. You graduates need to hone yourselves in particular set of skills that will make an INDIVUAL, or distinct from other medical education graduates.     </a:t>
            </a:r>
            <a:br/>
          </a:p>
        </p:txBody>
      </p:sp>
      <p:sp>
        <p:nvSpPr>
          <p:cNvPr id="58372"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008588C7-69D8-44A7-8D15-BA27F2E73BEE}" type="slidenum">
              <a:rPr sz="1200"/>
              <a:t>3</a:t>
            </a:fld>
            <a:endParaRP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59394" name="Slide Image Placeholder 1"/>
          <p:cNvSpPr/>
          <p:nvPr>
            <p:ph type="sldImg"/>
          </p:nvPr>
        </p:nvSpPr>
        <p:spPr>
          <a:xfrm>
            <a:off x="1143000" y="685800"/>
            <a:ext cx="4572000" cy="3429000"/>
          </a:xfrm>
          <a:prstGeom prst="rect">
            <a:avLst/>
          </a:prstGeom>
          <a:noFill/>
          <a:ln>
            <a:miter lim="800000"/>
          </a:ln>
        </p:spPr>
      </p:sp>
      <p:sp>
        <p:nvSpPr>
          <p:cNvPr id="59395"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59396"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F12AF1F7-0403-41C5-A2E1-CA57591A02EA}" type="slidenum">
              <a:rPr sz="1200"/>
              <a:t>6</a:t>
            </a:fld>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0418" name="Slide Image Placeholder 1"/>
          <p:cNvSpPr/>
          <p:nvPr>
            <p:ph type="sldImg"/>
          </p:nvPr>
        </p:nvSpPr>
        <p:spPr>
          <a:xfrm>
            <a:off x="1143000" y="685800"/>
            <a:ext cx="4572000" cy="3429000"/>
          </a:xfrm>
          <a:prstGeom prst="rect">
            <a:avLst/>
          </a:prstGeom>
          <a:noFill/>
          <a:ln>
            <a:miter lim="800000"/>
          </a:ln>
        </p:spPr>
      </p:sp>
      <p:sp>
        <p:nvSpPr>
          <p:cNvPr id="60419"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0420"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69AB4F93-05EA-448A-A708-C4E1D6D7A8BF}" type="slidenum">
              <a:rPr sz="1200"/>
              <a:t>11</a:t>
            </a:fld>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1442" name="Slide Image Placeholder 1"/>
          <p:cNvSpPr/>
          <p:nvPr>
            <p:ph type="sldImg"/>
          </p:nvPr>
        </p:nvSpPr>
        <p:spPr>
          <a:xfrm>
            <a:off x="1143000" y="685800"/>
            <a:ext cx="4572000" cy="3429000"/>
          </a:xfrm>
          <a:prstGeom prst="rect">
            <a:avLst/>
          </a:prstGeom>
          <a:noFill/>
          <a:ln>
            <a:miter lim="800000"/>
          </a:ln>
        </p:spPr>
      </p:sp>
      <p:sp>
        <p:nvSpPr>
          <p:cNvPr id="61443"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1444"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D4020F12-F467-4B89-AF87-1EFF983B0E16}" type="slidenum">
              <a:rPr sz="1200"/>
              <a:t>17</a:t>
            </a:fld>
            <a:endParaRP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2466" name="Slide Image Placeholder 1"/>
          <p:cNvSpPr/>
          <p:nvPr>
            <p:ph type="sldImg"/>
          </p:nvPr>
        </p:nvSpPr>
        <p:spPr>
          <a:xfrm>
            <a:off x="1143000" y="685800"/>
            <a:ext cx="4572000" cy="3429000"/>
          </a:xfrm>
          <a:prstGeom prst="rect">
            <a:avLst/>
          </a:prstGeom>
          <a:noFill/>
          <a:ln>
            <a:miter lim="800000"/>
          </a:ln>
        </p:spPr>
      </p:sp>
      <p:sp>
        <p:nvSpPr>
          <p:cNvPr id="62467"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2468"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126DB1AE-406D-446A-9CCC-BAF2D30DF21B}" type="slidenum">
              <a:rPr sz="1200"/>
              <a:t>24</a:t>
            </a:fld>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3490" name="Slide Image Placeholder 1"/>
          <p:cNvSpPr/>
          <p:nvPr>
            <p:ph type="sldImg"/>
          </p:nvPr>
        </p:nvSpPr>
        <p:spPr>
          <a:xfrm>
            <a:off x="1143000" y="685800"/>
            <a:ext cx="4572000" cy="3429000"/>
          </a:xfrm>
          <a:prstGeom prst="rect">
            <a:avLst/>
          </a:prstGeom>
          <a:noFill/>
          <a:ln>
            <a:miter lim="800000"/>
          </a:ln>
        </p:spPr>
      </p:sp>
      <p:sp>
        <p:nvSpPr>
          <p:cNvPr id="63491"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3492"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C87230B3-34F9-41A6-963F-2E935F4BB170}" type="slidenum">
              <a:rPr sz="1200"/>
              <a:t>25</a:t>
            </a:fld>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4514" name="Notes Placeholder"/>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5538" name="Slide Image Placeholder 1"/>
          <p:cNvSpPr/>
          <p:nvPr>
            <p:ph type="sldImg"/>
          </p:nvPr>
        </p:nvSpPr>
        <p:spPr>
          <a:xfrm>
            <a:off x="1143000" y="685800"/>
            <a:ext cx="4572000" cy="3429000"/>
          </a:xfrm>
          <a:prstGeom prst="rect">
            <a:avLst/>
          </a:prstGeom>
          <a:noFill/>
          <a:ln>
            <a:miter lim="800000"/>
          </a:ln>
        </p:spPr>
      </p:sp>
      <p:sp>
        <p:nvSpPr>
          <p:cNvPr id="65539"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5540"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CABA7ED5-63AB-4AE4-BEB5-296AB69D448C}" type="slidenum">
              <a:rPr sz="1200"/>
              <a:t>28</a:t>
            </a:fld>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6562" name="Slide Image Placeholder 1"/>
          <p:cNvSpPr/>
          <p:nvPr>
            <p:ph type="sldImg"/>
          </p:nvPr>
        </p:nvSpPr>
        <p:spPr>
          <a:xfrm>
            <a:off x="1143000" y="685800"/>
            <a:ext cx="4572000" cy="3429000"/>
          </a:xfrm>
          <a:prstGeom prst="rect">
            <a:avLst/>
          </a:prstGeom>
          <a:noFill/>
          <a:ln>
            <a:miter lim="800000"/>
          </a:ln>
        </p:spPr>
      </p:sp>
      <p:sp>
        <p:nvSpPr>
          <p:cNvPr id="66563"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6564"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5EE529F0-01DD-47CA-B3E4-8A74BA0FA7BD}" type="slidenum">
              <a:rPr sz="1200"/>
              <a:t>34</a:t>
            </a:fld>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p:sp>
        <p:nvSpPr>
          <p:cNvPr id="67586" name="Slide Image Placeholder 1"/>
          <p:cNvSpPr/>
          <p:nvPr>
            <p:ph type="sldImg"/>
          </p:nvPr>
        </p:nvSpPr>
        <p:spPr>
          <a:xfrm>
            <a:off x="1143000" y="685800"/>
            <a:ext cx="4572000" cy="3429000"/>
          </a:xfrm>
          <a:prstGeom prst="rect">
            <a:avLst/>
          </a:prstGeom>
          <a:noFill/>
          <a:ln>
            <a:miter lim="800000"/>
          </a:ln>
        </p:spPr>
      </p:sp>
      <p:sp>
        <p:nvSpPr>
          <p:cNvPr id="67587" name="Notes Placeholder 2"/>
          <p:cNvSpPr/>
          <p:nvPr>
            <p:ph type="body" idx="1"/>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a:defRPr>
            </a:lvl5pPr>
          </a:lstStyle>
          <a:p>
            <a:pPr marL="0" indent="0"/>
          </a:p>
        </p:txBody>
      </p:sp>
      <p:sp>
        <p:nvSpPr>
          <p:cNvPr id="67588" name="Slide Number Placeholder 3"/>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fld id="{5D54C8F2-EA02-4CFB-ADA2-365F45BA876F}" type="slidenum">
              <a:rPr sz="1200"/>
              <a:t>44</a:t>
            </a:fld>
            <a:endParaRPr sz="1200"/>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a:xfrm>
            <a:off x="914400" y="512064"/>
            <a:ext cx="7772400" cy="914400"/>
          </a:xfrm>
        </p:spPr>
        <p:txBody>
          <a:bodyPr/>
          <a:lstStyle>
            <a:lvl1pPr>
              <a:defRPr sz="4000" cap="none" baseline="0"/>
            </a:lvl1pPr>
          </a:lstStyle>
          <a:p>
            <a:r>
              <a:rPr lang="en-US" smtClean="0"/>
              <a:t>Click to edit Master title style</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9"/>
            <a:ext cx="1981200" cy="5851525"/>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ct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lstStyle>
          <a:p>
            <a:r>
              <a:rPr lang="en-US" smtClean="0"/>
              <a:t>Click to edit Master title style</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a:xfrm>
            <a:off x="457200" y="512064"/>
            <a:ext cx="8229600" cy="914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504824" y="512064"/>
            <a:ext cx="7772400" cy="914400"/>
          </a:xfrm>
        </p:spPr>
        <p:txBody>
          <a:bodyPr/>
          <a:lstStyle>
            <a:lvl1pPr>
              <a:defRPr sz="4000"/>
            </a:lvl1pPr>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bwMode="grayWhite">
          <a:xfrm>
            <a:off x="914400" y="441251"/>
            <a:ext cx="6858000" cy="701749"/>
          </a:xfrm>
        </p:spPr>
        <p:txBody>
          <a:bodyPr anchor="b"/>
          <a:lstStyle>
            <a:lvl1pPr algn="l">
              <a:buNone/>
              <a:defRPr sz="2100" b="0"/>
            </a:lvl1pPr>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vert="horz" wrap="square" lIns="91440" tIns="45720" rIns="91440" bIns="45720" numCol="1" anchor="t" anchorCtr="0" compatLnSpc="1">
            <a:prstTxWarp prst="textNoShape">
              <a:avLst/>
            </a:prstTxWarp>
            <a:normAutofit/>
          </a:bodyPr>
          <a:lstStyle>
            <a:lvl1pPr marL="0" indent="0">
              <a:buNone/>
              <a:defRPr sz="3200"/>
            </a:lvl1pPr>
          </a:lstStyle>
          <a:p>
            <a:pPr marL="0" marR="0" lvl="0" indent="0" algn="l" defTabSz="914400" rtl="0" eaLnBrk="0" fontAlgn="base" latinLnBrk="0" hangingPunct="0">
              <a:lnSpc>
                <a:spcPct val="100000"/>
              </a:lnSpc>
              <a:spcBef>
                <a:spcPts val="700"/>
              </a:spcBef>
              <a:spcAft>
                <a:spcPct val="0"/>
              </a:spcAft>
              <a:buClr>
                <a:schemeClr val="tx2"/>
              </a:buClr>
              <a:buSzPct val="95000"/>
              <a:buFont typeface="Wingdings" pitchFamily="2" charset="2"/>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ct val="0"/>
              </a:spcBef>
              <a:buNone/>
              <a:defRPr sz="14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0" name="Date Placeholder 13"/>
          <p:cNvSpPr>
            <a:spLocks noGrp="1"/>
          </p:cNvSpPr>
          <p:nvPr>
            <p:ph type="dt" sz="half" idx="10"/>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0" name="Footer Placeholder 2"/>
          <p:cNvSpPr>
            <a:spLocks noGrp="1"/>
          </p:cNvSpPr>
          <p:nvPr>
            <p:ph type="ftr" sz="quarter" idx="11"/>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0" name="Slide Number Placeholder 22"/>
          <p:cNvSpPr>
            <a:spLocks noGrp="1"/>
          </p:cNvSpPr>
          <p:nvPr>
            <p:ph type="sldNum" sz="quarter" idx="12"/>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theme" Target="../theme/theme6.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theme" Target="../theme/theme7.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1026"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27" name="Rectangle 7"/>
          <p:cNvSpPr/>
          <p:nvPr/>
        </p:nvSpPr>
        <p:spPr>
          <a:xfrm>
            <a:off x="255588" y="5046662"/>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28"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29"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0"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1" name="Rectangle 11"/>
          <p:cNvSpPr/>
          <p:nvPr/>
        </p:nvSpPr>
        <p:spPr>
          <a:xfrm>
            <a:off x="309562" y="681038"/>
            <a:ext cx="460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2"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3"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4"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1035"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1036"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1037" name="Date Placeholder 13"/>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1038" name="Footer Placeholder 2"/>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1039" name="Slide Number Placeholder 22"/>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5421BF83-10C4-4181-A43E-09D5CC628786}"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79" r:id="rId1"/>
    <p:sldLayoutId id="2147485483" r:id="rId2"/>
    <p:sldLayoutId id="2147485485" r:id="rId3"/>
    <p:sldLayoutId id="2147485487" r:id="rId4"/>
    <p:sldLayoutId id="2147485488" r:id="rId5"/>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2050" name="Rectangle 17"/>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1" name="Rectangle 18"/>
          <p:cNvSpPr/>
          <p:nvPr/>
        </p:nvSpPr>
        <p:spPr>
          <a:xfrm>
            <a:off x="309562" y="681038"/>
            <a:ext cx="460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2" name="Rectangle 19"/>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3" name="Rectangle 20"/>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4" name="Rectangle 23"/>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5" name="Rectangle 24"/>
          <p:cNvSpPr/>
          <p:nvPr/>
        </p:nvSpPr>
        <p:spPr>
          <a:xfrm>
            <a:off x="255588" y="5046662"/>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6" name="Rectangle 25"/>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7" name="Rectangle 26"/>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8" name="Rectangle 27"/>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2059"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2060"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2061" name="Date Placeholder 27"/>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2062" name="Footer Placeholder 16"/>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2063" name="Slide Number Placeholder 28"/>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D4065001-5F17-48D1-A89F-BF1711490904}"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78"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3074"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75" name="Rectangle 7"/>
          <p:cNvSpPr/>
          <p:nvPr/>
        </p:nvSpPr>
        <p:spPr>
          <a:xfrm>
            <a:off x="255588" y="5046662"/>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76"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77"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78"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79" name="Rectangle 11"/>
          <p:cNvSpPr/>
          <p:nvPr/>
        </p:nvSpPr>
        <p:spPr>
          <a:xfrm>
            <a:off x="309562" y="681038"/>
            <a:ext cx="460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80"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81"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82"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83" name="Freeform 17"/>
          <p:cNvSpPr/>
          <p:nvPr/>
        </p:nvSpPr>
        <p:spPr bwMode="auto">
          <a:xfrm>
            <a:off x="4829175" y="1073150"/>
            <a:ext cx="4321175" cy="5791200"/>
          </a:xfrm>
          <a:custGeom>
            <a:gdLst>
              <a:gd name="GT0" fmla="+- l w 0"/>
              <a:gd name="GT1" fmla="+- t h 0"/>
            </a:gdLst>
            <a:cxnLst>
              <a:cxn ang="0">
                <a:pos x="0" y="2147483647"/>
              </a:cxn>
              <a:cxn ang="0">
                <a:pos x="2147483647" y="2147483647"/>
              </a:cxn>
              <a:cxn ang="0">
                <a:pos x="2147483647" y="0"/>
              </a:cxn>
              <a:cxn ang="0">
                <a:pos x="2147483647" y="2147483647"/>
              </a:cxn>
              <a:cxn ang="0">
                <a:pos x="2147483647" y="2147483647"/>
              </a:cxn>
              <a:cxn ang="0">
                <a:pos x="2147483647" y="2147483647"/>
              </a:cxn>
              <a:cxn ang="0">
                <a:pos x="0" y="2147483647"/>
              </a:cxn>
            </a:cxnLst>
            <a:rect l="l" t="t" r="GT0" b="GT1"/>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solidFill>
              <a:schemeClr val="accent2">
                <a:alpha val="52940"/>
              </a:schemeClr>
            </a:solidFill>
            <a:prstDash val="solid"/>
            <a:round/>
            <a:headEnd type="none" w="med" len="med"/>
            <a:tailEnd type="none" w="med" len="med"/>
          </a:ln>
        </p:spPr>
      </p:sp>
      <p:sp>
        <p:nvSpPr>
          <p:cNvPr id="3084" name="Freeform 18"/>
          <p:cNvSpPr/>
          <p:nvPr/>
        </p:nvSpPr>
        <p:spPr bwMode="auto">
          <a:xfrm>
            <a:off x="374650" y="0"/>
            <a:ext cx="5513388" cy="6615112"/>
          </a:xfrm>
          <a:custGeom>
            <a:gdLst>
              <a:gd name="GT0" fmla="+- l w 0"/>
              <a:gd name="GT1" fmla="+- t h 0"/>
            </a:gdLst>
            <a:cxnLst>
              <a:cxn ang="0">
                <a:pos x="0" y="2147483647"/>
              </a:cxn>
              <a:cxn ang="0">
                <a:pos x="0" y="2147483647"/>
              </a:cxn>
              <a:cxn ang="0">
                <a:pos x="2147483647" y="2147483647"/>
              </a:cxn>
              <a:cxn ang="0">
                <a:pos x="2147483647" y="0"/>
              </a:cxn>
              <a:cxn ang="0">
                <a:pos x="2147483647" y="0"/>
              </a:cxn>
              <a:cxn ang="0">
                <a:pos x="2147483647" y="2147483647"/>
              </a:cxn>
              <a:cxn ang="0">
                <a:pos x="0" y="2147483647"/>
              </a:cxn>
            </a:cxnLst>
            <a:rect l="l" t="t" r="GT0" b="GT1"/>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solidFill>
              <a:schemeClr val="accent2">
                <a:alpha val="52940"/>
              </a:schemeClr>
            </a:solidFill>
            <a:prstDash val="solid"/>
            <a:round/>
            <a:headEnd type="none" w="med" len="med"/>
            <a:tailEnd type="none" w="med" len="med"/>
          </a:ln>
        </p:spPr>
      </p:sp>
      <p:sp>
        <p:nvSpPr>
          <p:cNvPr id="3085" name="Freeform 19"/>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cxnLst>
              <a:cxn ang="0">
                <a:pos x="0" y="0"/>
              </a:cxn>
              <a:cxn ang="0">
                <a:pos x="3552" y="1344"/>
              </a:cxn>
              <a:cxn ang="0">
                <a:pos x="0" y="48"/>
              </a:cxn>
              <a:cxn ang="0">
                <a:pos x="0" y="0"/>
              </a:cxn>
            </a:cxnLst>
            <a:rect l="0" t="0" r="0" b="0"/>
            <a:pathLst>
              <a:path w="3551"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86" name="Freeform 20"/>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87" name="Freeform 23"/>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cxnLst>
              <a:cxn ang="0">
                <a:pos x="0" y="0"/>
              </a:cxn>
              <a:cxn ang="0">
                <a:pos x="2016" y="240"/>
              </a:cxn>
              <a:cxn ang="0">
                <a:pos x="2016" y="720"/>
              </a:cxn>
              <a:cxn ang="0">
                <a:pos x="0" y="0"/>
              </a:cxn>
            </a:cxnLst>
            <a:rect l="0" t="0" r="0" b="0"/>
            <a:pathLst>
              <a:path w="2015"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88" name="Freeform 24"/>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89" name="Freeform 25"/>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0" name="Freeform 26"/>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cxnLst>
              <a:cxn ang="0">
                <a:pos x="1008" y="1632"/>
              </a:cxn>
              <a:cxn ang="0">
                <a:pos x="0" y="0"/>
              </a:cxn>
              <a:cxn ang="0">
                <a:pos x="960" y="1632"/>
              </a:cxn>
              <a:cxn ang="0">
                <a:pos x="1008" y="1632"/>
              </a:cxn>
            </a:cxnLst>
            <a:rect l="0" t="0" r="0" b="0"/>
            <a:pathLst>
              <a:path w="1007"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1" name="Freeform 27"/>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cxnLst>
              <a:cxn ang="0">
                <a:pos x="2016" y="0"/>
              </a:cxn>
              <a:cxn ang="0">
                <a:pos x="2016" y="144"/>
              </a:cxn>
              <a:cxn ang="0">
                <a:pos x="0" y="1824"/>
              </a:cxn>
              <a:cxn ang="0">
                <a:pos x="2016" y="0"/>
              </a:cxn>
            </a:cxnLst>
            <a:rect l="0" t="0" r="0" b="0"/>
            <a:pathLst>
              <a:path w="2015"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2" name="Freeform 28"/>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cxnLst>
              <a:cxn ang="0">
                <a:pos x="2016" y="0"/>
              </a:cxn>
              <a:cxn ang="0">
                <a:pos x="0" y="1584"/>
              </a:cxn>
              <a:cxn ang="0">
                <a:pos x="2016" y="48"/>
              </a:cxn>
              <a:cxn ang="0">
                <a:pos x="2016" y="0"/>
              </a:cxn>
            </a:cxnLst>
            <a:rect l="0" t="0" r="0" b="0"/>
            <a:pathLst>
              <a:path w="2015"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3" name="Freeform 29"/>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4" name="Freeform 30"/>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5" name="Freeform 31"/>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cxnLst>
              <a:cxn ang="0">
                <a:pos x="0" y="0"/>
              </a:cxn>
              <a:cxn ang="0">
                <a:pos x="3552" y="1152"/>
              </a:cxn>
              <a:cxn ang="0">
                <a:pos x="0" y="384"/>
              </a:cxn>
              <a:cxn ang="0">
                <a:pos x="0" y="0"/>
              </a:cxn>
            </a:cxnLst>
            <a:rect l="0" t="0" r="0" b="0"/>
            <a:pathLst>
              <a:path w="3551"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6" name="Freeform 32"/>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cxnLst>
              <a:cxn ang="0">
                <a:pos x="0" y="0"/>
              </a:cxn>
              <a:cxn ang="0">
                <a:pos x="3552" y="1344"/>
              </a:cxn>
              <a:cxn ang="0">
                <a:pos x="0" y="48"/>
              </a:cxn>
              <a:cxn ang="0">
                <a:pos x="0" y="0"/>
              </a:cxn>
            </a:cxnLst>
            <a:rect l="0" t="0" r="0" b="0"/>
            <a:pathLst>
              <a:path w="3551"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7" name="Freeform 33"/>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sp>
        <p:nvSpPr>
          <p:cNvPr id="3098" name="Rectangle 34"/>
          <p:cNvSpPr/>
          <p:nvPr/>
        </p:nvSpPr>
        <p:spPr>
          <a:xfrm>
            <a:off x="363538" y="401638"/>
            <a:ext cx="8504238"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099" name="Rectangle 35"/>
          <p:cNvSpPr/>
          <p:nvPr/>
        </p:nvSpPr>
        <p:spPr>
          <a:xfrm flipH="1">
            <a:off x="371475" y="681038"/>
            <a:ext cx="26988" cy="365125"/>
          </a:xfrm>
          <a:prstGeom prst="rect">
            <a:avLst/>
          </a:prstGeom>
          <a:solidFill>
            <a:srgbClr val="000000"/>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100" name="Rectangle 36"/>
          <p:cNvSpPr/>
          <p:nvPr/>
        </p:nvSpPr>
        <p:spPr>
          <a:xfrm flipH="1">
            <a:off x="411162" y="681038"/>
            <a:ext cx="26988" cy="365125"/>
          </a:xfrm>
          <a:prstGeom prst="rect">
            <a:avLst/>
          </a:prstGeom>
          <a:solidFill>
            <a:srgbClr val="000000"/>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101" name="Rectangle 37"/>
          <p:cNvSpPr/>
          <p:nvPr/>
        </p:nvSpPr>
        <p:spPr>
          <a:xfrm flipH="1">
            <a:off x="447675" y="681038"/>
            <a:ext cx="9525" cy="365125"/>
          </a:xfrm>
          <a:prstGeom prst="rect">
            <a:avLst/>
          </a:prstGeom>
          <a:solidFill>
            <a:srgbClr val="000000"/>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102" name="Rectangle 38"/>
          <p:cNvSpPr/>
          <p:nvPr/>
        </p:nvSpPr>
        <p:spPr>
          <a:xfrm flipH="1">
            <a:off x="476250" y="681038"/>
            <a:ext cx="9525" cy="365125"/>
          </a:xfrm>
          <a:prstGeom prst="rect">
            <a:avLst/>
          </a:prstGeom>
          <a:solidFill>
            <a:srgbClr val="000000"/>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103" name="Rectangle 39"/>
          <p:cNvSpPr/>
          <p:nvPr/>
        </p:nvSpPr>
        <p:spPr>
          <a:xfrm>
            <a:off x="500062"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3104"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3105"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3106" name="Date Placeholder 3"/>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3107" name="Footer Placeholder 4"/>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3108" name="Slide Number Placeholder 5"/>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3108C24A-D36B-4627-BD73-146C47D41742}"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80"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4098"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4099"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4100" name="Date Placeholder 4"/>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4101" name="Footer Placeholder 5"/>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4102" name="Slide Number Placeholder 6"/>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6DE114A2-7BCE-44D2-9E17-883B747933FD}"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81"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5122" name="Rectangle 17"/>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3" name="Rectangle 18"/>
          <p:cNvSpPr/>
          <p:nvPr/>
        </p:nvSpPr>
        <p:spPr>
          <a:xfrm>
            <a:off x="87312" y="681038"/>
            <a:ext cx="4603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4" name="Rectangle 19"/>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5" name="Rectangle 20"/>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6" name="Rectangle 23"/>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7" name="Rectangle 24"/>
          <p:cNvSpPr/>
          <p:nvPr/>
        </p:nvSpPr>
        <p:spPr>
          <a:xfrm flipH="1">
            <a:off x="149225" y="681038"/>
            <a:ext cx="28575" cy="365125"/>
          </a:xfrm>
          <a:prstGeom prst="rect">
            <a:avLst/>
          </a:prstGeom>
          <a:solidFill>
            <a:schemeClr val="bg2"/>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8" name="Rectangle 25"/>
          <p:cNvSpPr/>
          <p:nvPr/>
        </p:nvSpPr>
        <p:spPr>
          <a:xfrm flipH="1">
            <a:off x="188912" y="681038"/>
            <a:ext cx="28575" cy="365125"/>
          </a:xfrm>
          <a:prstGeom prst="rect">
            <a:avLst/>
          </a:prstGeom>
          <a:solidFill>
            <a:schemeClr val="bg2"/>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29" name="Rectangle 26"/>
          <p:cNvSpPr/>
          <p:nvPr/>
        </p:nvSpPr>
        <p:spPr>
          <a:xfrm flipH="1">
            <a:off x="227012" y="681038"/>
            <a:ext cx="9525" cy="365125"/>
          </a:xfrm>
          <a:prstGeom prst="rect">
            <a:avLst/>
          </a:prstGeom>
          <a:solidFill>
            <a:schemeClr val="bg2"/>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30" name="Rectangle 27"/>
          <p:cNvSpPr/>
          <p:nvPr/>
        </p:nvSpPr>
        <p:spPr>
          <a:xfrm flipH="1">
            <a:off x="255588" y="681038"/>
            <a:ext cx="7938" cy="365125"/>
          </a:xfrm>
          <a:prstGeom prst="rect">
            <a:avLst/>
          </a:prstGeom>
          <a:solidFill>
            <a:schemeClr val="bg2"/>
          </a:solidFill>
          <a:ln w="50800" cap="rnd" cmpd="thickThin">
            <a:noFill/>
            <a:miter lim="800000"/>
          </a:ln>
        </p:spPr>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31" name="Rectangle 28"/>
          <p:cNvSpPr/>
          <p:nvPr/>
        </p:nvSpPr>
        <p:spPr>
          <a:xfrm>
            <a:off x="279400" y="681038"/>
            <a:ext cx="36512"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5132"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5133"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5134" name="Date Placeholder 6"/>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5135" name="Footer Placeholder 7"/>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5136" name="Slide Number Placeholder 8"/>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F80D628D-6A0C-493A-9C4C-B937DD7A6FDD}"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82"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6146"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6147"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6148" name="Date Placeholder 1"/>
          <p:cNvSpPr>
            <a:spLocks noGrp="1"/>
          </p:cNvSpPr>
          <p:nvPr>
            <p:ph type="dt" sz="half" idx="2"/>
          </p:nvPr>
        </p:nvSpPr>
        <p:spPr>
          <a:xfrm>
            <a:off x="6477000" y="6416675"/>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6149" name="Footer Placeholder 2"/>
          <p:cNvSpPr>
            <a:spLocks noGrp="1"/>
          </p:cNvSpPr>
          <p:nvPr>
            <p:ph type="ftr" sz="quarter" idx="3"/>
          </p:nvPr>
        </p:nvSpPr>
        <p:spPr>
          <a:xfrm>
            <a:off x="914400" y="6416675"/>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6150" name="Slide Number Placeholder 3"/>
          <p:cNvSpPr>
            <a:spLocks noGrp="1"/>
          </p:cNvSpPr>
          <p:nvPr>
            <p:ph type="sldNum" sz="quarter" idx="4"/>
          </p:nvPr>
        </p:nvSpPr>
        <p:spPr>
          <a:xfrm>
            <a:off x="8610600" y="6416675"/>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B783BF1A-F4D2-4EA6-B708-D1AAABF72081}"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84"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p:bgPr>
    </p:bg>
    <p:spTree>
      <p:nvGrpSpPr>
        <p:cNvPr id="1" name=""/>
        <p:cNvGrpSpPr/>
        <p:nvPr/>
      </p:nvGrpSpPr>
      <p:grpSpPr/>
      <p:sp>
        <p:nvSpPr>
          <p:cNvPr id="7170"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1" name="Rectangle 7"/>
          <p:cNvSpPr/>
          <p:nvPr/>
        </p:nvSpPr>
        <p:spPr>
          <a:xfrm>
            <a:off x="255588" y="5046662"/>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2"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3"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4"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5" name="Rectangle 11"/>
          <p:cNvSpPr/>
          <p:nvPr/>
        </p:nvSpPr>
        <p:spPr>
          <a:xfrm>
            <a:off x="309562" y="681038"/>
            <a:ext cx="460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6"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7"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8"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sp>
        <p:nvSpPr>
          <p:cNvPr id="7179" name="Rectangle 17"/>
          <p:cNvSpPr/>
          <p:nvPr/>
        </p:nvSpPr>
        <p:spPr>
          <a:xfrm>
            <a:off x="368300" y="0"/>
            <a:ext cx="8777288" cy="1878012"/>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endParaRPr>
              <a:solidFill>
                <a:srgbClr val="FFFFFF"/>
              </a:solidFill>
              <a:latin typeface="Corbel" pitchFamily="34" charset="0"/>
            </a:endParaRPr>
          </a:p>
        </p:txBody>
      </p:sp>
      <p:cxnSp>
        <p:nvCxnSpPr>
          <p:cNvPr id="7180" name="Straight Connector 18"/>
          <p:cNvCxnSpPr/>
          <p:nvPr/>
        </p:nvCxnSpPr>
        <p:spPr>
          <a:xfrm flipV="1">
            <a:off x="363538" y="1884362"/>
            <a:ext cx="8782050" cy="0"/>
          </a:xfrm>
          <a:prstGeom prst="line">
            <a:avLst/>
          </a:prstGeom>
          <a:noFill/>
          <a:ln w="19050">
            <a:solidFill>
              <a:srgbClr val="FFFFFF"/>
            </a:solidFill>
            <a:miter lim="800000"/>
          </a:ln>
        </p:spPr>
      </p:cxnSp>
      <p:grpSp>
        <p:nvGrpSpPr>
          <p:cNvPr id="7181" name="Group 19"/>
          <p:cNvGrpSpPr/>
          <p:nvPr/>
        </p:nvGrpSpPr>
        <p:grpSpPr>
          <a:xfrm rot="5400000">
            <a:off x="8515350" y="1219200"/>
            <a:ext cx="131762" cy="128588"/>
            <a:chOff x="6668087" y="1297746"/>
            <a:chExt cx="161840" cy="156602"/>
          </a:xfrm>
        </p:grpSpPr>
        <p:cxnSp>
          <p:nvCxnSpPr>
            <p:cNvPr id="7195" name="Straight Connector 20"/>
            <p:cNvCxnSpPr/>
            <p:nvPr/>
          </p:nvCxnSpPr>
          <p:spPr>
            <a:xfrm rot="16200000">
              <a:off x="6663593" y="1120505"/>
              <a:ext cx="88935" cy="79945"/>
            </a:xfrm>
            <a:prstGeom prst="line">
              <a:avLst/>
            </a:prstGeom>
            <a:noFill/>
            <a:ln w="25400" cap="rnd">
              <a:solidFill>
                <a:srgbClr val="FFFFFF"/>
              </a:solidFill>
              <a:miter lim="800000"/>
            </a:ln>
          </p:spPr>
        </p:cxnSp>
        <p:cxnSp>
          <p:nvCxnSpPr>
            <p:cNvPr id="7196" name="Straight Connector 23"/>
            <p:cNvCxnSpPr/>
            <p:nvPr/>
          </p:nvCxnSpPr>
          <p:spPr>
            <a:xfrm rot="16200000" flipV="1">
              <a:off x="6685198" y="1391515"/>
              <a:ext cx="125668" cy="0"/>
            </a:xfrm>
            <a:prstGeom prst="line">
              <a:avLst/>
            </a:prstGeom>
            <a:noFill/>
            <a:ln w="25400" cap="rnd">
              <a:solidFill>
                <a:srgbClr val="FFFFFF"/>
              </a:solidFill>
              <a:miter lim="800000"/>
            </a:ln>
          </p:spPr>
        </p:cxnSp>
        <p:cxnSp>
          <p:nvCxnSpPr>
            <p:cNvPr id="7197" name="Straight Connector 24"/>
            <p:cNvCxnSpPr/>
            <p:nvPr/>
          </p:nvCxnSpPr>
          <p:spPr>
            <a:xfrm rot="5400000" flipH="1">
              <a:off x="6744513" y="1119530"/>
              <a:ext cx="88935" cy="81895"/>
            </a:xfrm>
            <a:prstGeom prst="line">
              <a:avLst/>
            </a:prstGeom>
            <a:noFill/>
            <a:ln w="25400" cap="rnd">
              <a:solidFill>
                <a:srgbClr val="FFFFFF"/>
              </a:solidFill>
              <a:miter lim="800000"/>
            </a:ln>
          </p:spPr>
        </p:cxnSp>
      </p:grpSp>
      <p:grpSp>
        <p:nvGrpSpPr>
          <p:cNvPr id="7182" name="Group 25"/>
          <p:cNvGrpSpPr/>
          <p:nvPr/>
        </p:nvGrpSpPr>
        <p:grpSpPr>
          <a:xfrm rot="5400000">
            <a:off x="8667750" y="1371600"/>
            <a:ext cx="131762" cy="128588"/>
            <a:chOff x="6668087" y="1297746"/>
            <a:chExt cx="161840" cy="156602"/>
          </a:xfrm>
        </p:grpSpPr>
        <p:cxnSp>
          <p:nvCxnSpPr>
            <p:cNvPr id="7192" name="Straight Connector 26"/>
            <p:cNvCxnSpPr/>
            <p:nvPr/>
          </p:nvCxnSpPr>
          <p:spPr>
            <a:xfrm rot="16200000">
              <a:off x="6663593" y="1120505"/>
              <a:ext cx="88935" cy="79945"/>
            </a:xfrm>
            <a:prstGeom prst="line">
              <a:avLst/>
            </a:prstGeom>
            <a:noFill/>
            <a:ln w="25400" cap="rnd">
              <a:solidFill>
                <a:srgbClr val="FFFFFF"/>
              </a:solidFill>
              <a:miter lim="800000"/>
            </a:ln>
          </p:spPr>
        </p:cxnSp>
        <p:cxnSp>
          <p:nvCxnSpPr>
            <p:cNvPr id="7193" name="Straight Connector 27"/>
            <p:cNvCxnSpPr/>
            <p:nvPr/>
          </p:nvCxnSpPr>
          <p:spPr>
            <a:xfrm rot="16200000" flipV="1">
              <a:off x="6685198" y="1391515"/>
              <a:ext cx="125668" cy="0"/>
            </a:xfrm>
            <a:prstGeom prst="line">
              <a:avLst/>
            </a:prstGeom>
            <a:noFill/>
            <a:ln w="25400" cap="rnd">
              <a:solidFill>
                <a:srgbClr val="FFFFFF"/>
              </a:solidFill>
              <a:miter lim="800000"/>
            </a:ln>
          </p:spPr>
        </p:cxnSp>
        <p:cxnSp>
          <p:nvCxnSpPr>
            <p:cNvPr id="7194" name="Straight Connector 28"/>
            <p:cNvCxnSpPr/>
            <p:nvPr/>
          </p:nvCxnSpPr>
          <p:spPr>
            <a:xfrm rot="5400000" flipH="1">
              <a:off x="6744513" y="1119530"/>
              <a:ext cx="88935" cy="81895"/>
            </a:xfrm>
            <a:prstGeom prst="line">
              <a:avLst/>
            </a:prstGeom>
            <a:noFill/>
            <a:ln w="25400" cap="rnd">
              <a:solidFill>
                <a:srgbClr val="FFFFFF"/>
              </a:solidFill>
              <a:miter lim="800000"/>
            </a:ln>
          </p:spPr>
        </p:cxnSp>
      </p:grpSp>
      <p:grpSp>
        <p:nvGrpSpPr>
          <p:cNvPr id="7183" name="Group 29"/>
          <p:cNvGrpSpPr/>
          <p:nvPr/>
        </p:nvGrpSpPr>
        <p:grpSpPr>
          <a:xfrm rot="5400000">
            <a:off x="8320088" y="1474788"/>
            <a:ext cx="131762" cy="128588"/>
            <a:chOff x="6668087" y="1297746"/>
            <a:chExt cx="161840" cy="156602"/>
          </a:xfrm>
        </p:grpSpPr>
        <p:cxnSp>
          <p:nvCxnSpPr>
            <p:cNvPr id="7189" name="Straight Connector 30"/>
            <p:cNvCxnSpPr/>
            <p:nvPr/>
          </p:nvCxnSpPr>
          <p:spPr>
            <a:xfrm rot="16200000">
              <a:off x="6663592" y="1120506"/>
              <a:ext cx="88934" cy="79945"/>
            </a:xfrm>
            <a:prstGeom prst="line">
              <a:avLst/>
            </a:prstGeom>
            <a:noFill/>
            <a:ln w="25400" cap="rnd">
              <a:solidFill>
                <a:srgbClr val="FFFFFF"/>
              </a:solidFill>
              <a:miter lim="800000"/>
            </a:ln>
          </p:spPr>
        </p:cxnSp>
        <p:cxnSp>
          <p:nvCxnSpPr>
            <p:cNvPr id="7190" name="Straight Connector 31"/>
            <p:cNvCxnSpPr/>
            <p:nvPr/>
          </p:nvCxnSpPr>
          <p:spPr>
            <a:xfrm rot="16200000" flipV="1">
              <a:off x="6685198" y="1391513"/>
              <a:ext cx="125668" cy="0"/>
            </a:xfrm>
            <a:prstGeom prst="line">
              <a:avLst/>
            </a:prstGeom>
            <a:noFill/>
            <a:ln w="25400" cap="rnd">
              <a:solidFill>
                <a:srgbClr val="FFFFFF"/>
              </a:solidFill>
              <a:miter lim="800000"/>
            </a:ln>
          </p:spPr>
        </p:cxnSp>
        <p:cxnSp>
          <p:nvCxnSpPr>
            <p:cNvPr id="7191" name="Straight Connector 32"/>
            <p:cNvCxnSpPr/>
            <p:nvPr/>
          </p:nvCxnSpPr>
          <p:spPr>
            <a:xfrm rot="5400000" flipH="1">
              <a:off x="6744512" y="1119531"/>
              <a:ext cx="88934" cy="81895"/>
            </a:xfrm>
            <a:prstGeom prst="line">
              <a:avLst/>
            </a:prstGeom>
            <a:noFill/>
            <a:ln w="25400" cap="rnd">
              <a:solidFill>
                <a:srgbClr val="FFFFFF"/>
              </a:solidFill>
              <a:miter lim="800000"/>
            </a:ln>
          </p:spPr>
        </p:cxnSp>
      </p:grpSp>
      <p:sp>
        <p:nvSpPr>
          <p:cNvPr id="7184" name="Title Placeholder 21"/>
          <p:cNvSpPr>
            <a:spLocks noGrp="1"/>
          </p:cNvSpPr>
          <p:nvPr>
            <p:ph type="title"/>
          </p:nvPr>
        </p:nvSpPr>
        <p:spPr>
          <a:xfrm>
            <a:off x="914400" y="512762"/>
            <a:ext cx="7772400" cy="914400"/>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lvl="0"/>
            <a:r>
              <a:t>Click to edit Master title style</a:t>
            </a:r>
          </a:p>
        </p:txBody>
      </p:sp>
      <p:sp>
        <p:nvSpPr>
          <p:cNvPr id="7185" name="Text Placeholder 12"/>
          <p:cNvSpPr/>
          <p:nvPr>
            <p:ph type="body" idx="1"/>
          </p:nvPr>
        </p:nvSpPr>
        <p:spPr>
          <a:xfrm>
            <a:off x="914400" y="1784350"/>
            <a:ext cx="7772400" cy="4572000"/>
          </a:xfrm>
          <a:prstGeom prst="rect">
            <a:avLst/>
          </a:prstGeom>
          <a:noFill/>
          <a:ln>
            <a:noFill/>
            <a:miter lim="800000"/>
          </a:ln>
        </p:spPr>
        <p:txBody>
          <a:bodyPr>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lvl="0"/>
            <a:r>
              <a:t>Click to edit Master text styles</a:t>
            </a:r>
          </a:p>
          <a:p>
            <a:pPr lvl="1"/>
            <a:r>
              <a:t>Second level</a:t>
            </a:r>
          </a:p>
          <a:p>
            <a:pPr lvl="2"/>
            <a:r>
              <a:t>Third level</a:t>
            </a:r>
          </a:p>
          <a:p>
            <a:pPr lvl="3"/>
            <a:r>
              <a:t>Fourth level</a:t>
            </a:r>
          </a:p>
          <a:p>
            <a:pPr lvl="4"/>
            <a:r>
              <a:t>Fifth level</a:t>
            </a:r>
          </a:p>
        </p:txBody>
      </p:sp>
      <p:sp>
        <p:nvSpPr>
          <p:cNvPr id="7186" name="Date Placeholder 4"/>
          <p:cNvSpPr>
            <a:spLocks noGrp="1"/>
          </p:cNvSpPr>
          <p:nvPr>
            <p:ph type="dt" sz="half" idx="2"/>
          </p:nvPr>
        </p:nvSpPr>
        <p:spPr>
          <a:xfrm>
            <a:off x="6477000" y="55562"/>
            <a:ext cx="2133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endParaRPr sz="1100">
              <a:solidFill>
                <a:schemeClr val="tx2"/>
              </a:solidFill>
            </a:endParaRPr>
          </a:p>
        </p:txBody>
      </p:sp>
      <p:sp>
        <p:nvSpPr>
          <p:cNvPr id="7187" name="Footer Placeholder 5"/>
          <p:cNvSpPr>
            <a:spLocks noGrp="1"/>
          </p:cNvSpPr>
          <p:nvPr>
            <p:ph type="ftr" sz="quarter" idx="3"/>
          </p:nvPr>
        </p:nvSpPr>
        <p:spPr>
          <a:xfrm>
            <a:off x="914400" y="55562"/>
            <a:ext cx="5562600" cy="365125"/>
          </a:xfrm>
          <a:prstGeom prst="rect">
            <a:avLst/>
          </a:prstGeom>
        </p:spPr>
        <p:txBody>
          <a:bodyPr anchor="b" anchorCtr="0">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algn="r" eaLnBrk="1" hangingPunct="1"/>
            <a:endParaRPr sz="1100">
              <a:solidFill>
                <a:schemeClr val="tx2"/>
              </a:solidFill>
            </a:endParaRPr>
          </a:p>
        </p:txBody>
      </p:sp>
      <p:sp>
        <p:nvSpPr>
          <p:cNvPr id="7188" name="Slide Number Placeholder 6"/>
          <p:cNvSpPr>
            <a:spLocks noGrp="1"/>
          </p:cNvSpPr>
          <p:nvPr>
            <p:ph type="sldNum" sz="quarter" idx="4"/>
          </p:nvPr>
        </p:nvSpPr>
        <p:spPr>
          <a:xfrm>
            <a:off x="8610600" y="55562"/>
            <a:ext cx="457200" cy="365125"/>
          </a:xfrm>
          <a:prstGeom prst="rect">
            <a:avLst/>
          </a:prstGeom>
        </p:spPr>
        <p:txBody>
          <a:bodyPr numCol="1" anchor="b" anchorCtr="0" compatLnSpc="1">
            <a:prstTxWarp prst="textNoShape">
              <a:avLst/>
            </a:prstTxWarp>
            <a:noAutofit/>
          </a:bodyPr>
          <a:lstStyle>
            <a:lvl1pPr marL="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lang="en-US" altLang="en-US" sz="1800" b="0" i="0" u="none" kern="1200" baseline="0">
                <a:solidFill>
                  <a:schemeClr val="tx1"/>
                </a:solidFill>
                <a:latin typeface="+mn-lt"/>
                <a:ea typeface="+mn-ea"/>
                <a:cs typeface="+mn-cs"/>
              </a:defRPr>
            </a:lvl5pPr>
            <a:lvl6pPr marL="2286000" algn="l" rtl="0" eaLnBrk="1" latinLnBrk="0" hangingPunct="1">
              <a:defRPr kumimoji="0" lang="en-US" altLang="en-US" kern="1200">
                <a:solidFill>
                  <a:schemeClr val="tx1"/>
                </a:solidFill>
                <a:latin typeface="+mn-lt"/>
                <a:ea typeface="+mn-ea"/>
                <a:cs typeface="+mn-cs"/>
              </a:defRPr>
            </a:lvl6pPr>
            <a:lvl7pPr marL="2743200" algn="l" rtl="0" eaLnBrk="1" latinLnBrk="0" hangingPunct="1">
              <a:defRPr kumimoji="0" lang="en-US" altLang="en-US" kern="1200">
                <a:solidFill>
                  <a:schemeClr val="tx1"/>
                </a:solidFill>
                <a:latin typeface="+mn-lt"/>
                <a:ea typeface="+mn-ea"/>
                <a:cs typeface="+mn-cs"/>
              </a:defRPr>
            </a:lvl7pPr>
            <a:lvl8pPr marL="3200400" algn="l" rtl="0" eaLnBrk="1" latinLnBrk="0" hangingPunct="1">
              <a:defRPr kumimoji="0" lang="en-US" altLang="en-US" kern="1200">
                <a:solidFill>
                  <a:schemeClr val="tx1"/>
                </a:solidFill>
                <a:latin typeface="+mn-lt"/>
                <a:ea typeface="+mn-ea"/>
                <a:cs typeface="+mn-cs"/>
              </a:defRPr>
            </a:lvl8pPr>
            <a:lvl9pPr marL="3657600" algn="l" rtl="0" eaLnBrk="1" latinLnBrk="0" hangingPunct="1">
              <a:defRPr kumimoji="0" lang="en-US" altLang="en-US" kern="1200">
                <a:solidFill>
                  <a:schemeClr val="tx1"/>
                </a:solidFill>
                <a:latin typeface="+mn-lt"/>
                <a:ea typeface="+mn-ea"/>
                <a:cs typeface="+mn-cs"/>
              </a:defRPr>
            </a:lvl9pPr>
          </a:lstStyle>
          <a:p>
            <a:pPr marL="0" lvl="0" indent="0" eaLnBrk="1" hangingPunct="1"/>
            <a:fld id="{892C7215-7D4A-4790-B3DC-195974C5EADA}" type="slidenum">
              <a:rPr sz="1200">
                <a:solidFill>
                  <a:schemeClr val="tx2"/>
                </a:solidFill>
              </a:rPr>
              <a:t>*</a:t>
            </a:fld>
            <a:endParaRPr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5486" r:id="rId1"/>
  </p:sldLayoutIdLst>
  <p:transition/>
  <p:timing/>
  <p:txStyles>
    <p:titleStyle>
      <a:lvl1pPr marL="0" indent="0" algn="l" defTabSz="914400" rtl="0" eaLnBrk="0" fontAlgn="base" hangingPunct="0">
        <a:lnSpc>
          <a:spcPct val="100000"/>
        </a:lnSpc>
        <a:spcBef>
          <a:spcPct val="0"/>
        </a:spcBef>
        <a:spcAft>
          <a:spcPct val="0"/>
        </a:spcAft>
        <a:buClrTx/>
        <a:buSzTx/>
        <a:buFontTx/>
        <a:buNone/>
        <a:defRPr kumimoji="0" sz="4000" b="0" i="0" u="none" kern="1200" spc="-100" baseline="0">
          <a:solidFill>
            <a:srgbClr val="F8F8F8"/>
          </a:solidFill>
          <a:effectLst/>
          <a:latin typeface="+mj-lt"/>
          <a:ea typeface="+mj-ea"/>
          <a:cs typeface="+mj-cs"/>
        </a:defRPr>
      </a:lvl1pPr>
      <a:lvl2pPr algn="l" rtl="0" eaLnBrk="0" fontAlgn="base" hangingPunct="0">
        <a:spcBef>
          <a:spcPct val="0"/>
        </a:spcBef>
        <a:spcAft>
          <a:spcPct val="0"/>
        </a:spcAft>
        <a:defRPr sz="4000">
          <a:solidFill>
            <a:srgbClr val="F8F8F8"/>
          </a:solidFill>
          <a:latin typeface="Consolas" pitchFamily="49" charset="0"/>
        </a:defRPr>
      </a:lvl2pPr>
      <a:lvl3pPr algn="l" rtl="0" eaLnBrk="0" fontAlgn="base" hangingPunct="0">
        <a:spcBef>
          <a:spcPct val="0"/>
        </a:spcBef>
        <a:spcAft>
          <a:spcPct val="0"/>
        </a:spcAft>
        <a:defRPr sz="4000">
          <a:solidFill>
            <a:srgbClr val="F8F8F8"/>
          </a:solidFill>
          <a:latin typeface="Consolas" pitchFamily="49" charset="0"/>
        </a:defRPr>
      </a:lvl3pPr>
      <a:lvl4pPr algn="l" rtl="0" eaLnBrk="0" fontAlgn="base" hangingPunct="0">
        <a:spcBef>
          <a:spcPct val="0"/>
        </a:spcBef>
        <a:spcAft>
          <a:spcPct val="0"/>
        </a:spcAft>
        <a:defRPr sz="4000">
          <a:solidFill>
            <a:srgbClr val="F8F8F8"/>
          </a:solidFill>
          <a:latin typeface="Consolas" pitchFamily="49" charset="0"/>
        </a:defRPr>
      </a:lvl4pPr>
      <a:lvl5pPr algn="l" rtl="0" eaLnBrk="0" fontAlgn="base" hangingPunct="0">
        <a:spcBef>
          <a:spcPct val="0"/>
        </a:spcBef>
        <a:spcAft>
          <a:spcPct val="0"/>
        </a:spcAft>
        <a:defRPr sz="4000">
          <a:solidFill>
            <a:srgbClr val="F8F8F8"/>
          </a:solidFill>
          <a:latin typeface="Consolas" pitchFamily="49" charset="0"/>
        </a:defRPr>
      </a:lvl5pPr>
      <a:lvl6pPr marL="457200" algn="l" rtl="0" fontAlgn="base">
        <a:spcBef>
          <a:spcPct val="0"/>
        </a:spcBef>
        <a:spcAft>
          <a:spcPct val="0"/>
        </a:spcAft>
        <a:defRPr sz="4000">
          <a:solidFill>
            <a:srgbClr val="F8F8F8"/>
          </a:solidFill>
          <a:latin typeface="Consolas" pitchFamily="49" charset="0"/>
        </a:defRPr>
      </a:lvl6pPr>
      <a:lvl7pPr marL="914400" algn="l" rtl="0" fontAlgn="base">
        <a:spcBef>
          <a:spcPct val="0"/>
        </a:spcBef>
        <a:spcAft>
          <a:spcPct val="0"/>
        </a:spcAft>
        <a:defRPr sz="4000">
          <a:solidFill>
            <a:srgbClr val="F8F8F8"/>
          </a:solidFill>
          <a:latin typeface="Consolas" pitchFamily="49" charset="0"/>
        </a:defRPr>
      </a:lvl7pPr>
      <a:lvl8pPr marL="1371600" algn="l" rtl="0" fontAlgn="base">
        <a:spcBef>
          <a:spcPct val="0"/>
        </a:spcBef>
        <a:spcAft>
          <a:spcPct val="0"/>
        </a:spcAft>
        <a:defRPr sz="4000">
          <a:solidFill>
            <a:srgbClr val="F8F8F8"/>
          </a:solidFill>
          <a:latin typeface="Consolas" pitchFamily="49" charset="0"/>
        </a:defRPr>
      </a:lvl8pPr>
      <a:lvl9pPr marL="1828800" algn="l" rtl="0" fontAlgn="base">
        <a:spcBef>
          <a:spcPct val="0"/>
        </a:spcBef>
        <a:spcAft>
          <a:spcPct val="0"/>
        </a:spcAft>
        <a:defRPr sz="4000">
          <a:solidFill>
            <a:srgbClr val="F8F8F8"/>
          </a:solidFill>
          <a:latin typeface="Consolas" pitchFamily="49" charset="0"/>
        </a:defRPr>
      </a:lvl9pPr>
    </p:titleStyle>
    <p:body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sz="3000" b="0" i="0" u="none" kern="1200" baseline="0">
          <a:solidFill>
            <a:schemeClr val="tx1"/>
          </a:solidFill>
          <a:effectLst/>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sz="2600" b="0" i="0" u="none" kern="1200" baseline="0">
          <a:solidFill>
            <a:schemeClr val="tx1"/>
          </a:solidFill>
          <a:effectLst/>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sz="2400" b="0" i="0" u="none" kern="1200" baseline="0">
          <a:solidFill>
            <a:schemeClr val="tx1"/>
          </a:solidFill>
          <a:effectLst/>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sz="2200" b="0" i="0" u="none" kern="1200" baseline="0">
          <a:solidFill>
            <a:schemeClr val="tx1"/>
          </a:solidFill>
          <a:effectLst/>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sz="2000" b="0" i="0" u="none" kern="1200" baseline="0">
          <a:solidFill>
            <a:schemeClr val="tx1"/>
          </a:solidFill>
          <a:effectLst/>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7.xml.rels><?xml version="1.0" encoding="utf-8" standalone="yes" ?><Relationships xmlns="http://schemas.openxmlformats.org/package/2006/relationships"><Relationship Id="rId1" Target="../slideLayouts/slideLayout1.xml" Type="http://schemas.openxmlformats.org/officeDocument/2006/relationships/slideLayout"/><Relationship Id="rId2" Target="../media/image4.jpeg" Type="http://schemas.openxmlformats.org/officeDocument/2006/relationships/image"/><Relationship Id="rId3" Target="file:///C:\Users\Lenovo\Desktop\2018%20SPECIAL%20PAPERS\DDC%20APRIL%206,%202018\the%20rabbit%20and%20the%20turtle%20final.MP4" TargetMode="External" Type="http://schemas.openxmlformats.org/officeDocument/2006/relationships/video"/></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1" Target="../slideLayouts/slideLayout1.xml" Type="http://schemas.openxmlformats.org/officeDocument/2006/relationships/slideLayout"/><Relationship Id="rId2" Target="../media/image9.jpeg" Type="http://schemas.openxmlformats.org/officeDocument/2006/relationships/image"/><Relationship Id="rId3" Target="file:///C:\Users\Lenovo\Desktop\2018%20SPECIAL%20PAPERS\DDC%20APRIL%206,%202018\WHICH%20PERSON%20ARE%20YOU.MP4" TargetMode="External" Type="http://schemas.openxmlformats.org/officeDocument/2006/relationships/video"/></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11.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13.png" /><Relationship Id="rId4" Type="http://schemas.openxmlformats.org/officeDocument/2006/relationships/video" Target="file:///C:\Users\Lenovo\Desktop\2018%20SPECIAL%20PAPERS\DDC%20APRIL%206,%202018\GIVING%20BACK%20SERVICE.mp4" TargetMode="Ex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14.jpeg" /></Relationships>
</file>

<file path=ppt/slides/_rels/slide32.xml.rels><?xml version="1.0" encoding="utf-8" standalone="yes" ?><Relationships xmlns="http://schemas.openxmlformats.org/package/2006/relationships"><Relationship Id="rId1" Target="../slideLayouts/slideLayout1.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 Id="rId4" Target="../media/image17.jpeg" Type="http://schemas.openxmlformats.org/officeDocument/2006/relationships/image"/><Relationship Id="rId5" Target="../media/image18.jpeg" Type="http://schemas.openxmlformats.org/officeDocument/2006/relationships/image"/></Relationships>
</file>

<file path=ppt/slides/_rels/slide33.xml.rels><?xml version="1.0" encoding="utf-8" standalone="yes" ?><Relationships xmlns="http://schemas.openxmlformats.org/package/2006/relationships"><Relationship Id="rId1" Target="../slideLayouts/slideLayout1.xml" Type="http://schemas.openxmlformats.org/officeDocument/2006/relationships/slideLayout"/><Relationship Id="rId2" Target="../media/image19.jpeg" Type="http://schemas.openxmlformats.org/officeDocument/2006/relationships/image"/></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hyperlink" Target="http://globalnation.inquirer.net/95289/filipino-cabbie-in-vegas-finds-and-returns-300k/gerardo-gamboa-cash" TargetMode="Externa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Relationship Id="rId1" Target="../slideLayouts/slideLayout1.xml" Type="http://schemas.openxmlformats.org/officeDocument/2006/relationships/slideLayout"/><Relationship Id="rId2" Target="../media/image22.jpeg" Type="http://schemas.openxmlformats.org/officeDocument/2006/relationships/image"/><Relationship Id="rId3" Target="file:///C:\Users\Lenovo\Desktop\2018%20SPECIAL%20PAPERS\DDC%20APRIL%206,%202018\YOUR%20FATHER.mp4" TargetMode="External" Type="http://schemas.openxmlformats.org/officeDocument/2006/relationships/video"/></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8194" name="Rectangle 3"/>
          <p:cNvSpPr/>
          <p:nvPr>
            <p:ph type="subTitle" idx="4294967295"/>
          </p:nvPr>
        </p:nvSpPr>
        <p:spPr>
          <a:xfrm>
            <a:off x="685800" y="4267200"/>
            <a:ext cx="8001000" cy="1676400"/>
          </a:xfrm>
          <a:prstGeom prst="rect">
            <a:avLst/>
          </a:prstGeom>
          <a:noFill/>
          <a:ln>
            <a:miter lim="800000"/>
          </a:ln>
        </p:spPr>
        <p:txBody>
          <a:bodyPr vert="horz" wrap="square" lIns="100584" tIns="45720" rIns="91440" bIns="45720" anchor="b" anchorCtr="0">
            <a:noAutofit/>
          </a:bodyPr>
          <a:lstStyle>
            <a:lvl1pPr marL="68262" indent="0" algn="ctr" defTabSz="914400" rtl="0" eaLnBrk="0" fontAlgn="base" hangingPunct="0">
              <a:lnSpc>
                <a:spcPct val="100000"/>
              </a:lnSpc>
              <a:spcBef>
                <a:spcPts val="700"/>
              </a:spcBef>
              <a:spcAft>
                <a:spcPct val="0"/>
              </a:spcAft>
              <a:buClr>
                <a:schemeClr val="tx2"/>
              </a:buClr>
              <a:buSzPct val="95000"/>
              <a:buFont typeface="Wingdings" pitchFamily="2" charset="2"/>
              <a:buNone/>
              <a:defRPr kumimoji="0" lang="en-US" altLang="en-US" sz="3000" b="0" i="0" u="none" baseline="0">
                <a:solidFill>
                  <a:schemeClr val="tx1"/>
                </a:solidFill>
                <a:effectLst/>
                <a:latin typeface="Corbel" pitchFamily="34" charset="0"/>
              </a:defRPr>
            </a:lvl1pPr>
            <a:lvl2pPr marL="454025" indent="0" algn="ctr" defTabSz="914400" rtl="0" eaLnBrk="0" fontAlgn="base" hangingPunct="0">
              <a:lnSpc>
                <a:spcPct val="100000"/>
              </a:lnSpc>
              <a:spcBef>
                <a:spcPct val="20000"/>
              </a:spcBef>
              <a:spcAft>
                <a:spcPct val="0"/>
              </a:spcAft>
              <a:buClr>
                <a:schemeClr val="accent2"/>
              </a:buClr>
              <a:buSzPct val="90000"/>
              <a:buFont typeface="Wingdings" pitchFamily="2" charset="2"/>
              <a:buNone/>
              <a:defRPr kumimoji="0" lang="en-US" altLang="en-US" sz="2600" b="0" i="0" u="none" baseline="0">
                <a:solidFill>
                  <a:schemeClr val="tx1"/>
                </a:solidFill>
                <a:effectLst/>
                <a:latin typeface="Corbel" pitchFamily="34" charset="0"/>
              </a:defRPr>
            </a:lvl2pPr>
            <a:lvl3pPr marL="766762" indent="0" algn="ctr" defTabSz="914400" rtl="0" eaLnBrk="0" fontAlgn="base" hangingPunct="0">
              <a:lnSpc>
                <a:spcPct val="100000"/>
              </a:lnSpc>
              <a:spcBef>
                <a:spcPct val="20000"/>
              </a:spcBef>
              <a:spcAft>
                <a:spcPct val="0"/>
              </a:spcAft>
              <a:buClr>
                <a:schemeClr val="accent2"/>
              </a:buClr>
              <a:buSzTx/>
              <a:buFont typeface="Wingdings 2" pitchFamily="18" charset="2"/>
              <a:buNone/>
              <a:defRPr kumimoji="0" lang="en-US" altLang="en-US" sz="2400" b="0" i="0" u="none" baseline="0">
                <a:solidFill>
                  <a:schemeClr val="tx1"/>
                </a:solidFill>
                <a:effectLst/>
                <a:latin typeface="Corbel" pitchFamily="34" charset="0"/>
              </a:defRPr>
            </a:lvl3pPr>
            <a:lvl4pPr marL="1031875" indent="0" algn="ctr" defTabSz="914400" rtl="0" eaLnBrk="0" fontAlgn="base" hangingPunct="0">
              <a:lnSpc>
                <a:spcPct val="100000"/>
              </a:lnSpc>
              <a:spcBef>
                <a:spcPct val="20000"/>
              </a:spcBef>
              <a:spcAft>
                <a:spcPct val="0"/>
              </a:spcAft>
              <a:buClr>
                <a:srgbClr val="969696"/>
              </a:buClr>
              <a:buSzTx/>
              <a:buFont typeface="Wingdings 3" pitchFamily="18" charset="2"/>
              <a:buNone/>
              <a:defRPr kumimoji="0" lang="en-US" altLang="en-US" sz="2200" b="0" i="0" u="none" baseline="0">
                <a:solidFill>
                  <a:schemeClr val="tx1"/>
                </a:solidFill>
                <a:effectLst/>
                <a:latin typeface="Corbel" pitchFamily="34" charset="0"/>
              </a:defRPr>
            </a:lvl4pPr>
            <a:lvl5pPr marL="1271588" indent="0" algn="ctr" defTabSz="914400" rtl="0" eaLnBrk="0" fontAlgn="base" hangingPunct="0">
              <a:lnSpc>
                <a:spcPct val="100000"/>
              </a:lnSpc>
              <a:spcBef>
                <a:spcPct val="20000"/>
              </a:spcBef>
              <a:spcAft>
                <a:spcPct val="0"/>
              </a:spcAft>
              <a:buClr>
                <a:srgbClr val="969696"/>
              </a:buClr>
              <a:buSzTx/>
              <a:buFont typeface="Wingdings 2" pitchFamily="18" charset="2"/>
              <a:buNone/>
              <a:defRPr kumimoji="0" lang="en-US" altLang="en-US" sz="2000" b="0" i="0" u="none" baseline="0">
                <a:solidFill>
                  <a:schemeClr val="tx1"/>
                </a:solidFill>
                <a:effectLst/>
                <a:latin typeface="Corbel" pitchFamily="34" charset="0"/>
              </a:defRPr>
            </a:lvl5pPr>
          </a:lstStyle>
          <a:p>
            <a:pPr marL="0" lvl="0" indent="0" eaLnBrk="1" hangingPunct="1">
              <a:spcBef>
                <a:spcPct val="0"/>
              </a:spcBef>
            </a:pPr>
            <a:endParaRPr sz="1400" b="1">
              <a:solidFill>
                <a:srgbClr val="00B0F0"/>
              </a:solidFill>
            </a:endParaRPr>
          </a:p>
          <a:p>
            <a:pPr marL="0" lvl="0" indent="0" eaLnBrk="1" hangingPunct="1">
              <a:spcBef>
                <a:spcPct val="0"/>
              </a:spcBef>
            </a:pPr>
            <a:r>
              <a:rPr sz="3200" b="1">
                <a:solidFill>
                  <a:srgbClr val="FFFF00"/>
                </a:solidFill>
              </a:rPr>
              <a:t>RAUL C. ALVAREZ, JR. REE, Ed.D, CESO III</a:t>
            </a:r>
            <a:endParaRPr sz="3200" b="1">
              <a:solidFill>
                <a:srgbClr val="FFFF00"/>
              </a:solidFill>
            </a:endParaRPr>
          </a:p>
          <a:p>
            <a:pPr marL="0" lvl="0" indent="0" eaLnBrk="1" hangingPunct="1">
              <a:spcBef>
                <a:spcPct val="0"/>
              </a:spcBef>
            </a:pPr>
            <a:r>
              <a:rPr sz="2800" i="1"/>
              <a:t>Director IV – CHEDRO XI </a:t>
            </a:r>
            <a:endParaRPr sz="2800" i="1"/>
          </a:p>
        </p:txBody>
      </p:sp>
      <p:sp>
        <p:nvSpPr>
          <p:cNvPr id="8195" name="Text Box 6"/>
          <p:cNvSpPr/>
          <p:nvPr/>
        </p:nvSpPr>
        <p:spPr>
          <a:xfrm>
            <a:off x="342900" y="196850"/>
            <a:ext cx="8686800" cy="41544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spcBef>
                <a:spcPct val="50000"/>
              </a:spcBef>
            </a:pPr>
            <a:r>
              <a:rPr sz="5400" b="1">
                <a:solidFill>
                  <a:srgbClr val="FFFF00"/>
                </a:solidFill>
              </a:rPr>
              <a:t>D</a:t>
            </a:r>
            <a:r>
              <a:rPr sz="4400" b="1"/>
              <a:t>AVAO </a:t>
            </a:r>
            <a:r>
              <a:rPr sz="5400" b="1">
                <a:solidFill>
                  <a:srgbClr val="FFFF00"/>
                </a:solidFill>
              </a:rPr>
              <a:t>D</a:t>
            </a:r>
            <a:r>
              <a:rPr sz="4400" b="1"/>
              <a:t>OCTORS </a:t>
            </a:r>
            <a:r>
              <a:rPr sz="5400" b="1">
                <a:solidFill>
                  <a:srgbClr val="FFFF00"/>
                </a:solidFill>
              </a:rPr>
              <a:t>C</a:t>
            </a:r>
            <a:r>
              <a:rPr sz="4400" b="1"/>
              <a:t>OLLEGE</a:t>
            </a:r>
            <a:endParaRPr sz="4400" b="1"/>
          </a:p>
          <a:p>
            <a:pPr marL="0" lvl="0" indent="0" algn="ctr" eaLnBrk="1" hangingPunct="1"/>
            <a:r>
              <a:rPr sz="7200" b="1">
                <a:solidFill>
                  <a:srgbClr val="00B0F0"/>
                </a:solidFill>
                <a:latin typeface="Brush Script MT" pitchFamily="66" charset="0"/>
              </a:rPr>
              <a:t>“Dedication, Drive &amp; Competence”   </a:t>
            </a:r>
            <a:endParaRPr sz="7200" b="1">
              <a:solidFill>
                <a:srgbClr val="00B0F0"/>
              </a:solidFill>
              <a:latin typeface="Brush Script MT" pitchFamily="66" charset="0"/>
            </a:endParaRPr>
          </a:p>
          <a:p>
            <a:pPr marL="0" lvl="0" indent="0" algn="ctr">
              <a:spcBef>
                <a:spcPct val="50000"/>
              </a:spcBef>
            </a:pPr>
            <a:endParaRPr sz="4400" b="1"/>
          </a:p>
        </p:txBody>
      </p:sp>
      <p:sp>
        <p:nvSpPr>
          <p:cNvPr id="8196" name="Text Box 6"/>
          <p:cNvSpPr/>
          <p:nvPr/>
        </p:nvSpPr>
        <p:spPr>
          <a:xfrm>
            <a:off x="319088" y="4000500"/>
            <a:ext cx="8915400" cy="6477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spcBef>
                <a:spcPct val="50000"/>
              </a:spcBef>
            </a:pPr>
            <a:r>
              <a:rPr sz="3600" b="1">
                <a:solidFill>
                  <a:srgbClr val="FFFF00"/>
                </a:solidFill>
              </a:rPr>
              <a:t>41</a:t>
            </a:r>
            <a:r>
              <a:rPr sz="3600" b="1" baseline="30000">
                <a:solidFill>
                  <a:srgbClr val="FFFF00"/>
                </a:solidFill>
              </a:rPr>
              <a:t>st</a:t>
            </a:r>
            <a:r>
              <a:rPr sz="3600" b="1">
                <a:solidFill>
                  <a:srgbClr val="FFFF00"/>
                </a:solidFill>
              </a:rPr>
              <a:t> COMMENCEMENT EXERCISES</a:t>
            </a:r>
            <a:endParaRPr sz="3600" b="1">
              <a:solidFill>
                <a:srgbClr val="FFFF00"/>
              </a:solidFill>
            </a:endParaRPr>
          </a:p>
        </p:txBody>
      </p:sp>
      <p:pic>
        <p:nvPicPr>
          <p:cNvPr id="8197" name="Picture 3" descr="Description: C:\Users\SPS\Downloads\DDC LOGO V5.PNG"/>
          <p:cNvPicPr/>
          <p:nvPr/>
        </p:nvPicPr>
        <p:blipFill>
          <a:blip r:embed="rId2"/>
          <a:stretch>
            <a:fillRect/>
          </a:stretch>
        </p:blipFill>
        <p:spPr>
          <a:xfrm>
            <a:off x="319088" y="1825625"/>
            <a:ext cx="2155825" cy="1912938"/>
          </a:xfrm>
          <a:prstGeom prst="rect">
            <a:avLst/>
          </a:prstGeom>
          <a:noFill/>
          <a:ln>
            <a:noFill/>
            <a:miter lim="800000"/>
          </a:ln>
        </p:spPr>
      </p:pic>
    </p:spTree>
  </p:cSld>
  <p:clrMapOvr>
    <a:masterClrMapping/>
  </p:clrMapOvr>
  <p:transition spd="med">
    <p:randomBar dir="vert"/>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9218" name="Title 1"/>
          <p:cNvSpPr>
            <a:spLocks noGrp="1"/>
          </p:cNvSpPr>
          <p:nvPr>
            <p:ph type="title" idx="4294967295"/>
          </p:nvPr>
        </p:nvSpPr>
        <p:spPr>
          <a:xfrm>
            <a:off x="457200" y="304800"/>
            <a:ext cx="8534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lang="en-PH" altLang="en-US" sz="4400" b="1">
                <a:solidFill>
                  <a:srgbClr val="FFFF00"/>
                </a:solidFill>
              </a:rPr>
              <a:t>A CHALLENGE TO THE DDC COMMUNITY </a:t>
            </a:r>
            <a:endParaRPr lang="en-PH" altLang="en-US" sz="4400" b="1">
              <a:solidFill>
                <a:srgbClr val="FFFF00"/>
              </a:solidFill>
            </a:endParaRPr>
          </a:p>
        </p:txBody>
      </p:sp>
      <p:sp>
        <p:nvSpPr>
          <p:cNvPr id="9219" name="Content Placeholder 2"/>
          <p:cNvSpPr/>
          <p:nvPr>
            <p:ph idx="4294967295"/>
          </p:nvPr>
        </p:nvSpPr>
        <p:spPr>
          <a:xfrm>
            <a:off x="457200" y="2133600"/>
            <a:ext cx="8077200" cy="41910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lgn="ctr">
              <a:buNone/>
            </a:pPr>
            <a:r>
              <a:rPr lang="en-PH" altLang="en-US" sz="6000"/>
              <a:t>HOW MAY DDC  CONTINUOUSLY ATTAIN</a:t>
            </a:r>
            <a:endParaRPr lang="en-PH" altLang="en-US" sz="6000"/>
          </a:p>
          <a:p>
            <a:pPr marL="411162" lvl="0" indent="-342900" algn="ctr">
              <a:buNone/>
            </a:pPr>
            <a:r>
              <a:rPr lang="en-PH" altLang="en-US" sz="6000" b="1">
                <a:solidFill>
                  <a:srgbClr val="00B0F0"/>
                </a:solidFill>
              </a:rPr>
              <a:t>EXCELLENCE?</a:t>
            </a:r>
            <a:endParaRPr lang="en-PH" altLang="en-US" sz="6000">
              <a:solidFill>
                <a:srgbClr val="00B0F0"/>
              </a:solidFil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0242" name="Title 1"/>
          <p:cNvSpPr>
            <a:spLocks noGrp="1"/>
          </p:cNvSpPr>
          <p:nvPr>
            <p:ph type="title" idx="4294967295"/>
          </p:nvPr>
        </p:nvSpPr>
        <p:spPr>
          <a:xfrm>
            <a:off x="685800" y="228600"/>
            <a:ext cx="8153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sz="3200"/>
              <a:t>Development </a:t>
            </a:r>
            <a:r>
              <a:rPr sz="3200"/>
              <a:t>of </a:t>
            </a:r>
            <a:r>
              <a:rPr u="sng">
                <a:solidFill>
                  <a:srgbClr val="FFFF00"/>
                </a:solidFill>
              </a:rPr>
              <a:t>person</a:t>
            </a:r>
            <a:r>
              <a:rPr sz="3200"/>
              <a:t> not as a person but as a </a:t>
            </a:r>
            <a:r>
              <a:rPr sz="5400" b="1">
                <a:solidFill>
                  <a:srgbClr val="00B0F0"/>
                </a:solidFill>
              </a:rPr>
              <a:t>globally competitive</a:t>
            </a:r>
            <a:r>
              <a:rPr sz="3200"/>
              <a:t> </a:t>
            </a:r>
            <a:r>
              <a:rPr i="1" u="sng">
                <a:solidFill>
                  <a:srgbClr val="92D050"/>
                </a:solidFill>
              </a:rPr>
              <a:t>individual</a:t>
            </a:r>
            <a:br>
              <a:rPr sz="3200"/>
            </a:br>
            <a:endParaRPr sz="3200"/>
          </a:p>
        </p:txBody>
      </p:sp>
      <p:pic>
        <p:nvPicPr>
          <p:cNvPr id="10243" name="Content Placeholder 3" descr="https://html1-f.scribdassets.com/9rx0nln0jk4cwu7j/images/24-91aa4c5fdd.jpg"/>
          <p:cNvPicPr/>
          <p:nvPr>
            <p:ph idx="4294967295"/>
          </p:nvPr>
        </p:nvPicPr>
        <p:blipFill>
          <a:blip r:embed="rId3"/>
          <a:stretch>
            <a:fillRect/>
          </a:stretch>
        </p:blipFill>
        <p:spPr>
          <a:xfrm>
            <a:off x="1219200" y="2514600"/>
            <a:ext cx="6858000" cy="3962400"/>
          </a:xfrm>
          <a:prstGeom prst="rect">
            <a:avLst/>
          </a:prstGeom>
          <a:noFill/>
          <a:ln>
            <a:miter lim="800000"/>
          </a:ln>
        </p:spPr>
      </p:pic>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1266" name="TextBox 3"/>
          <p:cNvSpPr/>
          <p:nvPr/>
        </p:nvSpPr>
        <p:spPr>
          <a:xfrm>
            <a:off x="-76200" y="1066800"/>
            <a:ext cx="6400800" cy="9540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a:t>Compliance to Global Standards / Accreditation</a:t>
            </a:r>
            <a:endParaRPr sz="2800"/>
          </a:p>
        </p:txBody>
      </p:sp>
      <p:sp>
        <p:nvSpPr>
          <p:cNvPr id="11267" name="TextBox 4"/>
          <p:cNvSpPr/>
          <p:nvPr/>
        </p:nvSpPr>
        <p:spPr>
          <a:xfrm>
            <a:off x="76200" y="2578100"/>
            <a:ext cx="6248400" cy="9540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a:solidFill>
                  <a:srgbClr val="92D050"/>
                </a:solidFill>
              </a:rPr>
              <a:t>Instruction, Research &amp; Extension, Innovation</a:t>
            </a:r>
            <a:endParaRPr sz="2800">
              <a:solidFill>
                <a:srgbClr val="92D050"/>
              </a:solidFill>
            </a:endParaRPr>
          </a:p>
        </p:txBody>
      </p:sp>
      <p:sp>
        <p:nvSpPr>
          <p:cNvPr id="11268" name="TextBox 5"/>
          <p:cNvSpPr/>
          <p:nvPr/>
        </p:nvSpPr>
        <p:spPr>
          <a:xfrm>
            <a:off x="381000" y="4292600"/>
            <a:ext cx="5105400" cy="5842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3200"/>
              <a:t>Commitment &amp; Direction</a:t>
            </a:r>
            <a:endParaRPr sz="3200"/>
          </a:p>
        </p:txBody>
      </p:sp>
      <p:sp>
        <p:nvSpPr>
          <p:cNvPr id="11269" name="TextBox 6"/>
          <p:cNvSpPr/>
          <p:nvPr/>
        </p:nvSpPr>
        <p:spPr>
          <a:xfrm>
            <a:off x="107950" y="381000"/>
            <a:ext cx="7283450" cy="5842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3200" b="1">
                <a:solidFill>
                  <a:srgbClr val="00B0F0"/>
                </a:solidFill>
              </a:rPr>
              <a:t> QUALITY &amp; EXCELLENCE =</a:t>
            </a:r>
            <a:endParaRPr sz="3200" b="1">
              <a:solidFill>
                <a:srgbClr val="00B0F0"/>
              </a:solidFill>
            </a:endParaRPr>
          </a:p>
        </p:txBody>
      </p:sp>
      <p:sp>
        <p:nvSpPr>
          <p:cNvPr id="11270" name="TextBox 8"/>
          <p:cNvSpPr/>
          <p:nvPr/>
        </p:nvSpPr>
        <p:spPr>
          <a:xfrm>
            <a:off x="5962650" y="1176338"/>
            <a:ext cx="2971800" cy="523875"/>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a:solidFill>
                  <a:srgbClr val="FFFF00"/>
                </a:solidFill>
              </a:rPr>
              <a:t>DDC</a:t>
            </a:r>
            <a:endParaRPr sz="2800">
              <a:solidFill>
                <a:srgbClr val="FFFF00"/>
              </a:solidFill>
            </a:endParaRPr>
          </a:p>
        </p:txBody>
      </p:sp>
      <p:sp>
        <p:nvSpPr>
          <p:cNvPr id="11271" name="TextBox 9"/>
          <p:cNvSpPr/>
          <p:nvPr/>
        </p:nvSpPr>
        <p:spPr>
          <a:xfrm>
            <a:off x="5994400" y="2641600"/>
            <a:ext cx="3200400" cy="9540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a:solidFill>
                  <a:srgbClr val="FFFF00"/>
                </a:solidFill>
              </a:rPr>
              <a:t>Deans, Faculty &amp; Students</a:t>
            </a:r>
            <a:endParaRPr sz="2800">
              <a:solidFill>
                <a:srgbClr val="FFFF00"/>
              </a:solidFill>
            </a:endParaRPr>
          </a:p>
        </p:txBody>
      </p:sp>
      <p:sp>
        <p:nvSpPr>
          <p:cNvPr id="11272" name="TextBox 10"/>
          <p:cNvSpPr/>
          <p:nvPr/>
        </p:nvSpPr>
        <p:spPr>
          <a:xfrm>
            <a:off x="5715000" y="4419600"/>
            <a:ext cx="3429000" cy="523875"/>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a:solidFill>
                  <a:srgbClr val="FFFF00"/>
                </a:solidFill>
              </a:rPr>
              <a:t>BOT / President</a:t>
            </a:r>
            <a:endParaRPr sz="2800">
              <a:solidFill>
                <a:srgbClr val="FFFF00"/>
              </a:solidFill>
            </a:endParaRPr>
          </a:p>
        </p:txBody>
      </p:sp>
      <p:sp>
        <p:nvSpPr>
          <p:cNvPr id="11273" name="Down Arrow 12"/>
          <p:cNvSpPr/>
          <p:nvPr/>
        </p:nvSpPr>
        <p:spPr>
          <a:xfrm>
            <a:off x="2705100" y="1976438"/>
            <a:ext cx="457200" cy="7620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marR="0" lvl="0" indent="0" algn="ctr"/>
            <a:endParaRPr>
              <a:solidFill>
                <a:srgbClr val="FFC000"/>
              </a:solidFill>
              <a:latin typeface="Corbel" pitchFamily="34" charset="0"/>
            </a:endParaRPr>
          </a:p>
        </p:txBody>
      </p:sp>
      <p:sp>
        <p:nvSpPr>
          <p:cNvPr id="11274" name="Down Arrow 13"/>
          <p:cNvSpPr/>
          <p:nvPr/>
        </p:nvSpPr>
        <p:spPr>
          <a:xfrm>
            <a:off x="2743200" y="3595688"/>
            <a:ext cx="457200" cy="7620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marR="0" lvl="0" indent="0" algn="ctr"/>
            <a:endParaRPr>
              <a:solidFill>
                <a:srgbClr val="FFFFFF"/>
              </a:solidFill>
              <a:latin typeface="Corbel" pitchFamily="34" charset="0"/>
            </a:endParaRPr>
          </a:p>
        </p:txBody>
      </p:sp>
      <p:sp>
        <p:nvSpPr>
          <p:cNvPr id="11275" name="Down Arrow 14"/>
          <p:cNvSpPr/>
          <p:nvPr/>
        </p:nvSpPr>
        <p:spPr>
          <a:xfrm>
            <a:off x="2743200" y="4822825"/>
            <a:ext cx="457200" cy="609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marR="0" lvl="0" indent="0" algn="ctr"/>
            <a:endParaRPr>
              <a:solidFill>
                <a:srgbClr val="FFFFFF"/>
              </a:solidFill>
              <a:latin typeface="Corbel" pitchFamily="34" charset="0"/>
            </a:endParaRPr>
          </a:p>
        </p:txBody>
      </p:sp>
      <p:sp>
        <p:nvSpPr>
          <p:cNvPr id="11276" name="TextBox 15"/>
          <p:cNvSpPr/>
          <p:nvPr/>
        </p:nvSpPr>
        <p:spPr>
          <a:xfrm>
            <a:off x="107950" y="5432425"/>
            <a:ext cx="6248400" cy="107791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3200" b="1" i="1">
                <a:solidFill>
                  <a:srgbClr val="00B0F0"/>
                </a:solidFill>
              </a:rPr>
              <a:t>Competent  &amp; Competitive Graduates   </a:t>
            </a:r>
            <a:endParaRPr sz="3200" b="1" i="1">
              <a:solidFill>
                <a:srgbClr val="00B0F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additive="base">
                                        <p:cTn id="6" dur="1" fill="hold">
                                          <p:stCondLst>
                                            <p:cond delay="0"/>
                                          </p:stCondLst>
                                        </p:cTn>
                                        <p:tgtEl>
                                          <p:spTgt spid="11269"/>
                                        </p:tgtEl>
                                        <p:attrNameLst>
                                          <p:attrName>style.visibility</p:attrName>
                                        </p:attrNameLst>
                                      </p:cBhvr>
                                      <p:to>
                                        <p:strVal val="visible"/>
                                      </p:to>
                                    </p:set>
                                    <p:animEffect transition="in" filter="box(in)">
                                      <p:cBhvr additive="base">
                                        <p:cTn id="7" dur="500"/>
                                        <p:tgtEl>
                                          <p:spTgt spid="1126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additive="base">
                                        <p:cTn id="11" dur="1" fill="hold">
                                          <p:stCondLst>
                                            <p:cond delay="0"/>
                                          </p:stCondLst>
                                        </p:cTn>
                                        <p:tgtEl>
                                          <p:spTgt spid="11266"/>
                                        </p:tgtEl>
                                        <p:attrNameLst>
                                          <p:attrName>style.visibility</p:attrName>
                                        </p:attrNameLst>
                                      </p:cBhvr>
                                      <p:to>
                                        <p:strVal val="visible"/>
                                      </p:to>
                                    </p:set>
                                    <p:animEffect transition="in" filter="box(in)">
                                      <p:cBhvr additive="base">
                                        <p:cTn id="12" dur="500"/>
                                        <p:tgtEl>
                                          <p:spTgt spid="1126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additive="base">
                                        <p:cTn id="16" dur="1" fill="hold">
                                          <p:stCondLst>
                                            <p:cond delay="0"/>
                                          </p:stCondLst>
                                        </p:cTn>
                                        <p:tgtEl>
                                          <p:spTgt spid="11270"/>
                                        </p:tgtEl>
                                        <p:attrNameLst>
                                          <p:attrName>style.visibility</p:attrName>
                                        </p:attrNameLst>
                                      </p:cBhvr>
                                      <p:to>
                                        <p:strVal val="visible"/>
                                      </p:to>
                                    </p:set>
                                    <p:animEffect transition="in" filter="blinds(horizontal)">
                                      <p:cBhvr additive="base">
                                        <p:cTn id="17" dur="500"/>
                                        <p:tgtEl>
                                          <p:spTgt spid="11270"/>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5" presetClass="entr" presetSubtype="10" fill="hold" grpId="0" nodeType="clickEffect">
                                  <p:stCondLst>
                                    <p:cond delay="0"/>
                                  </p:stCondLst>
                                  <p:childTnLst>
                                    <p:set>
                                      <p:cBhvr additive="base">
                                        <p:cTn id="21" dur="1" fill="hold">
                                          <p:stCondLst>
                                            <p:cond delay="0"/>
                                          </p:stCondLst>
                                        </p:cTn>
                                        <p:tgtEl>
                                          <p:spTgt spid="11273"/>
                                        </p:tgtEl>
                                        <p:attrNameLst>
                                          <p:attrName>style.visibility</p:attrName>
                                        </p:attrNameLst>
                                      </p:cBhvr>
                                      <p:to>
                                        <p:strVal val="visible"/>
                                      </p:to>
                                    </p:set>
                                    <p:animEffect transition="in" filter="checkerboard(across)">
                                      <p:cBhvr additive="base">
                                        <p:cTn id="22" dur="500"/>
                                        <p:tgtEl>
                                          <p:spTgt spid="11273"/>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 presetClass="entr" presetSubtype="4" fill="hold" grpId="0" nodeType="clickEffect">
                                  <p:stCondLst>
                                    <p:cond delay="0"/>
                                  </p:stCondLst>
                                  <p:childTnLst>
                                    <p:set>
                                      <p:cBhvr additive="base">
                                        <p:cTn id="26" dur="1" fill="hold">
                                          <p:stCondLst>
                                            <p:cond delay="0"/>
                                          </p:stCondLst>
                                        </p:cTn>
                                        <p:tgtEl>
                                          <p:spTgt spid="11267"/>
                                        </p:tgtEl>
                                        <p:attrNameLst>
                                          <p:attrName>style.visibility</p:attrName>
                                        </p:attrNameLst>
                                      </p:cBhvr>
                                      <p:to>
                                        <p:strVal val="visible"/>
                                      </p:to>
                                    </p:set>
                                    <p:anim calcmode="lin" valueType="num">
                                      <p:cBhvr additive="base">
                                        <p:cTn id="27" dur="500" fill="hold"/>
                                        <p:tgtEl>
                                          <p:spTgt spid="11267"/>
                                        </p:tgtEl>
                                        <p:attrNameLst>
                                          <p:attrName>ppt_x</p:attrName>
                                        </p:attrNameLst>
                                      </p:cBhvr>
                                      <p:tavLst>
                                        <p:tav tm="0">
                                          <p:val>
                                            <p:strVal val="#ppt_x"/>
                                          </p:val>
                                        </p:tav>
                                        <p:tav tm="100000">
                                          <p:val>
                                            <p:strVal val="#ppt_x"/>
                                          </p:val>
                                        </p:tav>
                                      </p:tavLst>
                                    </p:anim>
                                    <p:anim calcmode="lin" valueType="num">
                                      <p:cBhvr additive="base">
                                        <p:cTn id="28"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afterGroup">
                            <p:stCondLst>
                              <p:cond delay="0"/>
                            </p:stCondLst>
                            <p:childTnLst>
                              <p:par>
                                <p:cTn id="31" presetID="2" presetClass="entr" presetSubtype="4" fill="hold" grpId="0" nodeType="clickEffect">
                                  <p:stCondLst>
                                    <p:cond delay="0"/>
                                  </p:stCondLst>
                                  <p:childTnLst>
                                    <p:set>
                                      <p:cBhvr additive="base">
                                        <p:cTn id="32" dur="1" fill="hold">
                                          <p:stCondLst>
                                            <p:cond delay="0"/>
                                          </p:stCondLst>
                                        </p:cTn>
                                        <p:tgtEl>
                                          <p:spTgt spid="11271"/>
                                        </p:tgtEl>
                                        <p:attrNameLst>
                                          <p:attrName>style.visibility</p:attrName>
                                        </p:attrNameLst>
                                      </p:cBhvr>
                                      <p:to>
                                        <p:strVal val="visible"/>
                                      </p:to>
                                    </p:set>
                                    <p:anim calcmode="lin" valueType="num">
                                      <p:cBhvr additive="base">
                                        <p:cTn id="33" dur="500" fill="hold"/>
                                        <p:tgtEl>
                                          <p:spTgt spid="11271"/>
                                        </p:tgtEl>
                                        <p:attrNameLst>
                                          <p:attrName>ppt_x</p:attrName>
                                        </p:attrNameLst>
                                      </p:cBhvr>
                                      <p:tavLst>
                                        <p:tav tm="0">
                                          <p:val>
                                            <p:strVal val="#ppt_x"/>
                                          </p:val>
                                        </p:tav>
                                        <p:tav tm="100000">
                                          <p:val>
                                            <p:strVal val="#ppt_x"/>
                                          </p:val>
                                        </p:tav>
                                      </p:tavLst>
                                    </p:anim>
                                    <p:anim calcmode="lin" valueType="num">
                                      <p:cBhvr additive="base">
                                        <p:cTn id="34" dur="500" fill="hold"/>
                                        <p:tgtEl>
                                          <p:spTgt spid="1127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afterGroup">
                            <p:stCondLst>
                              <p:cond delay="0"/>
                            </p:stCondLst>
                            <p:childTnLst>
                              <p:par>
                                <p:cTn id="37" presetID="5" presetClass="entr" presetSubtype="10" fill="hold" grpId="0" nodeType="clickEffect">
                                  <p:stCondLst>
                                    <p:cond delay="0"/>
                                  </p:stCondLst>
                                  <p:childTnLst>
                                    <p:set>
                                      <p:cBhvr additive="base">
                                        <p:cTn id="38" dur="1" fill="hold">
                                          <p:stCondLst>
                                            <p:cond delay="0"/>
                                          </p:stCondLst>
                                        </p:cTn>
                                        <p:tgtEl>
                                          <p:spTgt spid="11274"/>
                                        </p:tgtEl>
                                        <p:attrNameLst>
                                          <p:attrName>style.visibility</p:attrName>
                                        </p:attrNameLst>
                                      </p:cBhvr>
                                      <p:to>
                                        <p:strVal val="visible"/>
                                      </p:to>
                                    </p:set>
                                    <p:animEffect transition="in" filter="checkerboard(across)">
                                      <p:cBhvr additive="base">
                                        <p:cTn id="39" dur="500"/>
                                        <p:tgtEl>
                                          <p:spTgt spid="11274"/>
                                        </p:tgtEl>
                                      </p:cBhvr>
                                    </p:animEffect>
                                  </p:childTnLst>
                                </p:cTn>
                              </p:par>
                            </p:childTnLst>
                          </p:cTn>
                        </p:par>
                      </p:childTnLst>
                    </p:cTn>
                  </p:par>
                  <p:par>
                    <p:cTn id="40" fill="hold" nodeType="clickPar">
                      <p:stCondLst>
                        <p:cond delay="indefinite"/>
                      </p:stCondLst>
                      <p:childTnLst>
                        <p:par>
                          <p:cTn id="41" fill="hold" nodeType="afterGroup">
                            <p:stCondLst>
                              <p:cond delay="0"/>
                            </p:stCondLst>
                            <p:childTnLst>
                              <p:par>
                                <p:cTn id="42" presetID="8" presetClass="entr" presetSubtype="16" fill="hold" grpId="0" nodeType="clickEffect">
                                  <p:stCondLst>
                                    <p:cond delay="0"/>
                                  </p:stCondLst>
                                  <p:childTnLst>
                                    <p:set>
                                      <p:cBhvr additive="base">
                                        <p:cTn id="43" dur="1" fill="hold">
                                          <p:stCondLst>
                                            <p:cond delay="0"/>
                                          </p:stCondLst>
                                        </p:cTn>
                                        <p:tgtEl>
                                          <p:spTgt spid="11268"/>
                                        </p:tgtEl>
                                        <p:attrNameLst>
                                          <p:attrName>style.visibility</p:attrName>
                                        </p:attrNameLst>
                                      </p:cBhvr>
                                      <p:to>
                                        <p:strVal val="visible"/>
                                      </p:to>
                                    </p:set>
                                    <p:animEffect transition="in" filter="diamond(in)">
                                      <p:cBhvr additive="base">
                                        <p:cTn id="44" dur="500"/>
                                        <p:tgtEl>
                                          <p:spTgt spid="11268"/>
                                        </p:tgtEl>
                                      </p:cBhvr>
                                    </p:animEffect>
                                  </p:childTnLst>
                                </p:cTn>
                              </p:par>
                            </p:childTnLst>
                          </p:cTn>
                        </p:par>
                      </p:childTnLst>
                    </p:cTn>
                  </p:par>
                  <p:par>
                    <p:cTn id="45" fill="hold" nodeType="clickPar">
                      <p:stCondLst>
                        <p:cond delay="indefinite"/>
                      </p:stCondLst>
                      <p:childTnLst>
                        <p:par>
                          <p:cTn id="46" fill="hold" nodeType="afterGroup">
                            <p:stCondLst>
                              <p:cond delay="0"/>
                            </p:stCondLst>
                            <p:childTnLst>
                              <p:par>
                                <p:cTn id="47" presetID="4" presetClass="entr" presetSubtype="16" fill="hold" grpId="0" nodeType="clickEffect">
                                  <p:stCondLst>
                                    <p:cond delay="400"/>
                                  </p:stCondLst>
                                  <p:childTnLst>
                                    <p:set>
                                      <p:cBhvr additive="base">
                                        <p:cTn id="48" dur="1" fill="hold">
                                          <p:stCondLst>
                                            <p:cond delay="0"/>
                                          </p:stCondLst>
                                        </p:cTn>
                                        <p:tgtEl>
                                          <p:spTgt spid="11272"/>
                                        </p:tgtEl>
                                        <p:attrNameLst>
                                          <p:attrName>style.visibility</p:attrName>
                                        </p:attrNameLst>
                                      </p:cBhvr>
                                      <p:to>
                                        <p:strVal val="visible"/>
                                      </p:to>
                                    </p:set>
                                    <p:animEffect transition="in" filter="box(in)">
                                      <p:cBhvr additive="base">
                                        <p:cTn id="49" dur="100"/>
                                        <p:tgtEl>
                                          <p:spTgt spid="11272"/>
                                        </p:tgtEl>
                                      </p:cBhvr>
                                    </p:animEffect>
                                  </p:childTnLst>
                                </p:cTn>
                              </p:par>
                            </p:childTnLst>
                          </p:cTn>
                        </p:par>
                      </p:childTnLst>
                    </p:cTn>
                  </p:par>
                  <p:par>
                    <p:cTn id="50" fill="hold" nodeType="clickPar">
                      <p:stCondLst>
                        <p:cond delay="indefinite"/>
                      </p:stCondLst>
                      <p:childTnLst>
                        <p:par>
                          <p:cTn id="51" fill="hold" nodeType="afterGroup">
                            <p:stCondLst>
                              <p:cond delay="0"/>
                            </p:stCondLst>
                            <p:childTnLst>
                              <p:par>
                                <p:cTn id="52" presetID="4" presetClass="entr" presetSubtype="16" fill="hold" grpId="0" nodeType="clickEffect">
                                  <p:stCondLst>
                                    <p:cond delay="0"/>
                                  </p:stCondLst>
                                  <p:childTnLst>
                                    <p:set>
                                      <p:cBhvr additive="base">
                                        <p:cTn id="53" dur="1" fill="hold">
                                          <p:stCondLst>
                                            <p:cond delay="0"/>
                                          </p:stCondLst>
                                        </p:cTn>
                                        <p:tgtEl>
                                          <p:spTgt spid="11275"/>
                                        </p:tgtEl>
                                        <p:attrNameLst>
                                          <p:attrName>style.visibility</p:attrName>
                                        </p:attrNameLst>
                                      </p:cBhvr>
                                      <p:to>
                                        <p:strVal val="visible"/>
                                      </p:to>
                                    </p:set>
                                    <p:animEffect transition="in" filter="box(in)">
                                      <p:cBhvr additive="base">
                                        <p:cTn id="54" dur="500"/>
                                        <p:tgtEl>
                                          <p:spTgt spid="11275"/>
                                        </p:tgtEl>
                                      </p:cBhvr>
                                    </p:animEffect>
                                  </p:childTnLst>
                                </p:cTn>
                              </p:par>
                            </p:childTnLst>
                          </p:cTn>
                        </p:par>
                      </p:childTnLst>
                    </p:cTn>
                  </p:par>
                  <p:par>
                    <p:cTn id="55" fill="hold" nodeType="clickPar">
                      <p:stCondLst>
                        <p:cond delay="indefinite"/>
                      </p:stCondLst>
                      <p:childTnLst>
                        <p:par>
                          <p:cTn id="56" fill="hold" nodeType="afterGroup">
                            <p:stCondLst>
                              <p:cond delay="0"/>
                            </p:stCondLst>
                            <p:childTnLst>
                              <p:par>
                                <p:cTn id="57" presetID="8" presetClass="entr" presetSubtype="16" fill="hold" grpId="0" nodeType="clickEffect">
                                  <p:stCondLst>
                                    <p:cond delay="0"/>
                                  </p:stCondLst>
                                  <p:childTnLst>
                                    <p:set>
                                      <p:cBhvr additive="base">
                                        <p:cTn id="58" dur="1" fill="hold">
                                          <p:stCondLst>
                                            <p:cond delay="0"/>
                                          </p:stCondLst>
                                        </p:cTn>
                                        <p:tgtEl>
                                          <p:spTgt spid="11276"/>
                                        </p:tgtEl>
                                        <p:attrNameLst>
                                          <p:attrName>style.visibility</p:attrName>
                                        </p:attrNameLst>
                                      </p:cBhvr>
                                      <p:to>
                                        <p:strVal val="visible"/>
                                      </p:to>
                                    </p:set>
                                    <p:animEffect transition="in" filter="diamond(in)">
                                      <p:cBhvr additive="base">
                                        <p:cTn id="59"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p:bldP spid="11268" grpId="0"/>
      <p:bldP spid="11269" grpId="0"/>
      <p:bldP spid="11270" grpId="0"/>
      <p:bldP spid="11271" grpId="0"/>
      <p:bldP spid="11272" grpId="0"/>
      <p:bldP spid="11273" grpId="0" animBg="1"/>
      <p:bldP spid="11274" grpId="0" animBg="1"/>
      <p:bldP spid="11275" grpId="0" animBg="1"/>
      <p:bldP spid="11276"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2290" name="Title 1"/>
          <p:cNvSpPr>
            <a:spLocks noGrp="1"/>
          </p:cNvSpPr>
          <p:nvPr>
            <p:ph type="title" idx="4294967295"/>
          </p:nvPr>
        </p:nvSpPr>
        <p:spPr>
          <a:xfrm>
            <a:off x="533400" y="304800"/>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t>AS LEVEL 6 &amp; 7 GRADUATES:</a:t>
            </a:r>
          </a:p>
        </p:txBody>
      </p:sp>
      <p:sp>
        <p:nvSpPr>
          <p:cNvPr id="12291" name="Content Placeholder 2"/>
          <p:cNvSpPr>
            <a:spLocks noGrp="1"/>
          </p:cNvSpPr>
          <p:nvPr>
            <p:ph idx="4294967295"/>
          </p:nvPr>
        </p:nvSpPr>
        <p:spPr>
          <a:xfrm>
            <a:off x="381000" y="1066800"/>
            <a:ext cx="8305800" cy="506095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3" marR="0" lvl="0" indent="-342900"/>
            <a:r>
              <a:rPr sz="4000" b="1" i="1">
                <a:solidFill>
                  <a:srgbClr val="FFFF00"/>
                </a:solidFill>
              </a:rPr>
              <a:t>KNOWLEDGE, SKILLS AND VALUES</a:t>
            </a:r>
            <a:r>
              <a:rPr sz="4000" b="1">
                <a:solidFill>
                  <a:srgbClr val="FFFF00"/>
                </a:solidFill>
              </a:rPr>
              <a:t> - </a:t>
            </a:r>
            <a:r>
              <a:rPr sz="4000">
                <a:solidFill>
                  <a:srgbClr val="FFFF00"/>
                </a:solidFill>
                <a:latin typeface="Calibri" pitchFamily="34" charset="0"/>
                <a:ea typeface="Calibri" pitchFamily="34" charset="0"/>
              </a:rPr>
              <a:t>for </a:t>
            </a:r>
            <a:r>
              <a:rPr sz="4800" b="1">
                <a:solidFill>
                  <a:srgbClr val="00B0F0"/>
                </a:solidFill>
                <a:latin typeface="Calibri" pitchFamily="34" charset="0"/>
                <a:ea typeface="Calibri" pitchFamily="34" charset="0"/>
              </a:rPr>
              <a:t>professional &amp; creative  work</a:t>
            </a:r>
            <a:r>
              <a:rPr sz="4000">
                <a:solidFill>
                  <a:srgbClr val="FFFF00"/>
                </a:solidFill>
                <a:latin typeface="Calibri" pitchFamily="34" charset="0"/>
                <a:ea typeface="Calibri" pitchFamily="34" charset="0"/>
              </a:rPr>
              <a:t> and lifelong learning</a:t>
            </a:r>
            <a:endParaRPr sz="4000">
              <a:solidFill>
                <a:srgbClr val="FFFF00"/>
              </a:solidFill>
              <a:latin typeface="Calibri" pitchFamily="34" charset="0"/>
              <a:ea typeface="Calibri" pitchFamily="34" charset="0"/>
            </a:endParaRPr>
          </a:p>
          <a:p>
            <a:pPr marL="411163" marR="0" lvl="0" indent="-342900"/>
            <a:r>
              <a:rPr sz="4000" b="1" i="1">
                <a:solidFill>
                  <a:srgbClr val="FFFF00"/>
                </a:solidFill>
              </a:rPr>
              <a:t>APPLY</a:t>
            </a:r>
            <a:r>
              <a:rPr sz="4000" b="1">
                <a:solidFill>
                  <a:srgbClr val="FFFF00"/>
                </a:solidFill>
              </a:rPr>
              <a:t> - </a:t>
            </a:r>
            <a:r>
              <a:rPr sz="4400" b="1" u="sng">
                <a:solidFill>
                  <a:srgbClr val="00B0F0"/>
                </a:solidFill>
                <a:latin typeface="Calibri" pitchFamily="34" charset="0"/>
                <a:ea typeface="Calibri" pitchFamily="34" charset="0"/>
              </a:rPr>
              <a:t>research and innovation</a:t>
            </a:r>
            <a:r>
              <a:rPr sz="4400" b="1">
                <a:solidFill>
                  <a:srgbClr val="00B0F0"/>
                </a:solidFill>
                <a:latin typeface="Calibri" pitchFamily="34" charset="0"/>
                <a:ea typeface="Calibri" pitchFamily="34" charset="0"/>
              </a:rPr>
              <a:t> </a:t>
            </a:r>
            <a:r>
              <a:rPr sz="4000">
                <a:solidFill>
                  <a:srgbClr val="FFFF00"/>
                </a:solidFill>
                <a:latin typeface="Calibri" pitchFamily="34" charset="0"/>
                <a:ea typeface="Calibri" pitchFamily="34" charset="0"/>
              </a:rPr>
              <a:t>in the field of discipline</a:t>
            </a:r>
            <a:endParaRPr sz="4000" b="1">
              <a:solidFill>
                <a:srgbClr val="FFFF00"/>
              </a:solidFill>
            </a:endParaRPr>
          </a:p>
          <a:p>
            <a:pPr marL="411163" marR="0" lvl="0" indent="-342900"/>
            <a:r>
              <a:rPr sz="4000" b="1">
                <a:solidFill>
                  <a:srgbClr val="00B0F0"/>
                </a:solidFill>
              </a:rPr>
              <a:t>SUBSTANTIAL</a:t>
            </a:r>
            <a:r>
              <a:rPr sz="4000" b="1">
                <a:solidFill>
                  <a:srgbClr val="FFFF00"/>
                </a:solidFill>
              </a:rPr>
              <a:t> </a:t>
            </a:r>
            <a:r>
              <a:rPr sz="4000" b="1" i="1">
                <a:solidFill>
                  <a:srgbClr val="FFFF00"/>
                </a:solidFill>
              </a:rPr>
              <a:t>DEGREE OF INDEPENDENCE</a:t>
            </a:r>
            <a:endParaRPr sz="4000" b="1" i="1">
              <a:solidFill>
                <a:srgbClr val="FFFF00"/>
              </a:solidFill>
            </a:endParaRPr>
          </a:p>
          <a:p>
            <a:pPr marL="68263" marR="0" lvl="0" indent="0">
              <a:buNone/>
            </a:pPr>
            <a:endParaRPr sz="3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additive="base">
                                        <p:cTn id="6" dur="1" fill="hold">
                                          <p:stCondLst>
                                            <p:cond delay="0"/>
                                          </p:stCondLst>
                                        </p:cTn>
                                        <p:tgtEl>
                                          <p:spTgt spid="12291">
                                            <p:txEl>
                                              <p:pRg st="0" end="0"/>
                                            </p:txEl>
                                          </p:spTgt>
                                        </p:tgtEl>
                                        <p:attrNameLst>
                                          <p:attrName>style.visibility</p:attrName>
                                        </p:attrNameLst>
                                      </p:cBhvr>
                                      <p:to>
                                        <p:strVal val="visible"/>
                                      </p:to>
                                    </p:set>
                                    <p:animEffect transition="in" filter="barn(inVertical)">
                                      <p:cBhvr additive="base">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6" presetClass="entr" presetSubtype="21" fill="hold" nodeType="clickEffect">
                                  <p:stCondLst>
                                    <p:cond delay="0"/>
                                  </p:stCondLst>
                                  <p:childTnLst>
                                    <p:set>
                                      <p:cBhvr additive="base">
                                        <p:cTn id="11" dur="1" fill="hold">
                                          <p:stCondLst>
                                            <p:cond delay="0"/>
                                          </p:stCondLst>
                                        </p:cTn>
                                        <p:tgtEl>
                                          <p:spTgt spid="12291">
                                            <p:txEl>
                                              <p:pRg st="1" end="1"/>
                                            </p:txEl>
                                          </p:spTgt>
                                        </p:tgtEl>
                                        <p:attrNameLst>
                                          <p:attrName>style.visibility</p:attrName>
                                        </p:attrNameLst>
                                      </p:cBhvr>
                                      <p:to>
                                        <p:strVal val="visible"/>
                                      </p:to>
                                    </p:set>
                                    <p:animEffect transition="in" filter="barn(inVertical)">
                                      <p:cBhvr additive="base">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6" presetClass="entr" presetSubtype="21" fill="hold" nodeType="clickEffect">
                                  <p:stCondLst>
                                    <p:cond delay="0"/>
                                  </p:stCondLst>
                                  <p:childTnLst>
                                    <p:set>
                                      <p:cBhvr additive="base">
                                        <p:cTn id="16" dur="1" fill="hold">
                                          <p:stCondLst>
                                            <p:cond delay="0"/>
                                          </p:stCondLst>
                                        </p:cTn>
                                        <p:tgtEl>
                                          <p:spTgt spid="12291">
                                            <p:txEl>
                                              <p:pRg st="2" end="2"/>
                                            </p:txEl>
                                          </p:spTgt>
                                        </p:tgtEl>
                                        <p:attrNameLst>
                                          <p:attrName>style.visibility</p:attrName>
                                        </p:attrNameLst>
                                      </p:cBhvr>
                                      <p:to>
                                        <p:strVal val="visible"/>
                                      </p:to>
                                    </p:set>
                                    <p:animEffect transition="in" filter="barn(inVertical)">
                                      <p:cBhvr additive="base">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3314" name="Title 1"/>
          <p:cNvSpPr>
            <a:spLocks noGrp="1"/>
          </p:cNvSpPr>
          <p:nvPr>
            <p:ph type="title" idx="4294967295"/>
          </p:nvPr>
        </p:nvSpPr>
        <p:spPr>
          <a:xfrm>
            <a:off x="533400" y="512762"/>
            <a:ext cx="84582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lang="en-PH" altLang="en-US" sz="4400" b="1">
                <a:solidFill>
                  <a:srgbClr val="FFFF00"/>
                </a:solidFill>
              </a:rPr>
              <a:t>FOR “NEW” PROFESSIONALS: </a:t>
            </a:r>
            <a:endParaRPr lang="en-PH" altLang="en-US" sz="4400" b="1">
              <a:solidFill>
                <a:srgbClr val="FFFF00"/>
              </a:solidFill>
            </a:endParaRPr>
          </a:p>
        </p:txBody>
      </p:sp>
      <p:sp>
        <p:nvSpPr>
          <p:cNvPr id="13315" name="Content Placeholder 2"/>
          <p:cNvSpPr/>
          <p:nvPr>
            <p:ph idx="4294967295"/>
          </p:nvPr>
        </p:nvSpPr>
        <p:spPr>
          <a:xfrm>
            <a:off x="533400" y="1828800"/>
            <a:ext cx="8458200" cy="34290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lgn="ctr">
              <a:buNone/>
            </a:pPr>
            <a:r>
              <a:rPr lang="en-PH" altLang="en-US" sz="11500" b="1">
                <a:solidFill>
                  <a:srgbClr val="00B0F0"/>
                </a:solidFill>
              </a:rPr>
              <a:t>TOP 3</a:t>
            </a:r>
            <a:r>
              <a:rPr lang="en-PH" altLang="en-US" sz="6600" b="1"/>
              <a:t>  </a:t>
            </a:r>
            <a:r>
              <a:rPr lang="en-PH" altLang="en-US" sz="6600" b="1">
                <a:solidFill>
                  <a:srgbClr val="92D050"/>
                </a:solidFill>
              </a:rPr>
              <a:t>QUALITIES</a:t>
            </a:r>
            <a:r>
              <a:rPr lang="en-PH" altLang="en-US" sz="6600" b="1"/>
              <a:t> &amp; </a:t>
            </a:r>
            <a:r>
              <a:rPr lang="en-PH" altLang="en-US" sz="6600" b="1">
                <a:solidFill>
                  <a:srgbClr val="7030A0"/>
                </a:solidFill>
              </a:rPr>
              <a:t>SKILLS</a:t>
            </a:r>
            <a:r>
              <a:rPr lang="en-PH" altLang="en-US" sz="6600" b="1"/>
              <a:t>  THAT EMPLOYERS WANT</a:t>
            </a:r>
            <a:endParaRPr lang="en-PH" altLang="en-US" sz="6600" b="1"/>
          </a:p>
          <a:p>
            <a:pPr marL="411162" lvl="0" indent="-342900" algn="ctr">
              <a:buNone/>
            </a:pPr>
            <a:endParaRPr lang="en-PH" altLang="en-US" sz="66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13314"/>
                                        </p:tgtEl>
                                        <p:attrNameLst>
                                          <p:attrName>style.visibility</p:attrName>
                                        </p:attrNameLst>
                                      </p:cBhvr>
                                      <p:to>
                                        <p:strVal val="visible"/>
                                      </p:to>
                                    </p:set>
                                    <p:animEffect transition="in" filter="blinds(horizontal)">
                                      <p:cBhvr additive="base">
                                        <p:cTn id="7" dur="500"/>
                                        <p:tgtEl>
                                          <p:spTgt spid="1331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additive="base">
                                        <p:cTn id="11" dur="1" fill="hold">
                                          <p:stCondLst>
                                            <p:cond delay="0"/>
                                          </p:stCondLst>
                                        </p:cTn>
                                        <p:tgtEl>
                                          <p:spTgt spid="13315">
                                            <p:txEl>
                                              <p:pRg st="0" end="0"/>
                                            </p:txEl>
                                          </p:spTgt>
                                        </p:tgtEl>
                                        <p:attrNameLst>
                                          <p:attrName>style.visibility</p:attrName>
                                        </p:attrNameLst>
                                      </p:cBhvr>
                                      <p:to>
                                        <p:strVal val="visible"/>
                                      </p:to>
                                    </p:set>
                                    <p:animEffect transition="in" filter="blinds(horizontal)">
                                      <p:cBhvr additive="base">
                                        <p:cTn id="12" dur="5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4338" name="Title 1"/>
          <p:cNvSpPr>
            <a:spLocks noGrp="1"/>
          </p:cNvSpPr>
          <p:nvPr>
            <p:ph type="title" idx="4294967295"/>
          </p:nvPr>
        </p:nvSpPr>
        <p:spPr>
          <a:xfrm>
            <a:off x="914400" y="152400"/>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t>RABBIT VS TURTLE RELOADED </a:t>
            </a:r>
          </a:p>
        </p:txBody>
      </p:sp>
      <p:pic>
        <p:nvPicPr>
          <p:cNvPr id="14339" name="the rabbit and the turtle final.MP4">
            <a:hlinkClick action="ppaction://media"/>
          </p:cNvPr>
          <p:cNvPicPr/>
          <p:nvPr>
            <p:ph idx="4294967295"/>
            <a:videoFile r:link="rId3"/>
          </p:nvPr>
        </p:nvPicPr>
        <p:blipFill>
          <a:blip r:embed="rId2"/>
          <a:stretch>
            <a:fillRect/>
          </a:stretch>
        </p:blipFill>
        <p:spPr>
          <a:xfrm>
            <a:off x="1322388" y="1295400"/>
            <a:ext cx="6956425" cy="5218112"/>
          </a:xfrm>
          <a:prstGeom prst="rect">
            <a:avLst/>
          </a:prstGeom>
          <a:noFill/>
          <a:ln>
            <a:miter lim="800000"/>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4339"/>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 presetClass="mediacall" presetSubtype="0" fill="hold" nodeType="clickEffect">
                                  <p:stCondLst>
                                    <p:cond delay="0"/>
                                  </p:stCondLst>
                                  <p:childTnLst>
                                    <p:cmd cmd="togglePause">
                                      <p:cBhvr additive="base">
                                        <p:cTn id="6" dur="1" fill="hold"/>
                                        <p:tgtEl>
                                          <p:spTgt spid="14339"/>
                                        </p:tgtEl>
                                      </p:cBhvr>
                                    </p:cmd>
                                  </p:childTnLst>
                                </p:cTn>
                              </p:par>
                            </p:childTnLst>
                          </p:cTn>
                        </p:par>
                      </p:childTnLst>
                    </p:cTn>
                  </p:par>
                </p:childTnLst>
              </p:cTn>
              <p:nextCondLst>
                <p:cond evt="onClick" delay="0">
                  <p:tgtEl>
                    <p:spTgt spid="14339"/>
                  </p:tgtEl>
                </p:cond>
              </p:nextCondLst>
            </p:seq>
            <p:video>
              <p:cMediaNode>
                <p:cTn/>
                <p:tgtEl>
                  <p:spTgt spid="14339"/>
                </p:tgtEl>
              </p:cMediaNode>
            </p:video>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5362" name="Rectangle 3"/>
          <p:cNvSpPr/>
          <p:nvPr>
            <p:ph idx="4294967295"/>
          </p:nvPr>
        </p:nvSpPr>
        <p:spPr>
          <a:xfrm>
            <a:off x="609600" y="5411788"/>
            <a:ext cx="8229600" cy="1204912"/>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lnSpc>
                <a:spcPct val="80000"/>
              </a:lnSpc>
            </a:pPr>
            <a:r>
              <a:rPr sz="3200" b="1"/>
              <a:t>Norman Vincent Peale </a:t>
            </a:r>
            <a:r>
              <a:rPr sz="3200"/>
              <a:t>(1898 - 1993)</a:t>
            </a:r>
            <a:endParaRPr sz="3200"/>
          </a:p>
          <a:p>
            <a:pPr marL="411162" lvl="0" indent="-342900" eaLnBrk="1" hangingPunct="1">
              <a:lnSpc>
                <a:spcPct val="80000"/>
              </a:lnSpc>
            </a:pPr>
            <a:r>
              <a:rPr sz="3200"/>
              <a:t>American Writer and Minister</a:t>
            </a:r>
            <a:endParaRPr sz="3200"/>
          </a:p>
        </p:txBody>
      </p:sp>
      <p:sp>
        <p:nvSpPr>
          <p:cNvPr id="15363" name="Text Box 5"/>
          <p:cNvSpPr txBox="1">
            <a:spLocks noChangeArrowheads="1"/>
          </p:cNvSpPr>
          <p:nvPr/>
        </p:nvSpPr>
        <p:spPr bwMode="auto">
          <a:xfrm>
            <a:off x="378219" y="588963"/>
            <a:ext cx="5568162" cy="46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vl6pPr marL="2514600" indent="-228600" eaLnBrk="0" fontAlgn="base" hangingPunct="0">
              <a:spcBef>
                <a:spcPct val="0"/>
              </a:spcBef>
              <a:spcAft>
                <a:spcPct val="0"/>
              </a:spcAft>
              <a:defRPr lang="en-US" altLang="en-US">
                <a:solidFill>
                  <a:schemeClr val="tx1"/>
                </a:solidFill>
                <a:latin typeface="Arial" panose="020b0604020202020204" pitchFamily="34" charset="0"/>
              </a:defRPr>
            </a:lvl6pPr>
            <a:lvl7pPr marL="2971800" indent="-228600" eaLnBrk="0" fontAlgn="base" hangingPunct="0">
              <a:spcBef>
                <a:spcPct val="0"/>
              </a:spcBef>
              <a:spcAft>
                <a:spcPct val="0"/>
              </a:spcAft>
              <a:defRPr lang="en-US" altLang="en-US">
                <a:solidFill>
                  <a:schemeClr val="tx1"/>
                </a:solidFill>
                <a:latin typeface="Arial" panose="020b0604020202020204" pitchFamily="34" charset="0"/>
              </a:defRPr>
            </a:lvl7pPr>
            <a:lvl8pPr marL="3429000" indent="-228600" eaLnBrk="0" fontAlgn="base" hangingPunct="0">
              <a:spcBef>
                <a:spcPct val="0"/>
              </a:spcBef>
              <a:spcAft>
                <a:spcPct val="0"/>
              </a:spcAft>
              <a:defRPr lang="en-US" altLang="en-US">
                <a:solidFill>
                  <a:schemeClr val="tx1"/>
                </a:solidFill>
                <a:latin typeface="Arial" panose="020b0604020202020204" pitchFamily="34" charset="0"/>
              </a:defRPr>
            </a:lvl8pPr>
            <a:lvl9pPr marL="3886200" indent="-228600" eaLnBrk="0" fontAlgn="base" hangingPunct="0">
              <a:spcBef>
                <a:spcPct val="0"/>
              </a:spcBef>
              <a:spcAft>
                <a:spcPct val="0"/>
              </a:spcAft>
              <a:defRPr lang="en-US" altLang="en-US">
                <a:solidFill>
                  <a:schemeClr val="tx1"/>
                </a:solidFill>
                <a:latin typeface="Arial" panose="020b0604020202020204" pitchFamily="34" charset="0"/>
              </a:defRPr>
            </a:lvl9pPr>
          </a:lstStyle>
          <a:p>
            <a:pPr marL="0" marR="0" lvl="0" indent="0" algn="ctr" eaLnBrk="1" hangingPunct="1">
              <a:spcBef>
                <a:spcPct val="20000"/>
              </a:spcBef>
              <a:buClr>
                <a:schemeClr val="tx2"/>
              </a:buClr>
            </a:pPr>
            <a:r>
              <a:rPr sz="5400">
                <a:solidFill>
                  <a:srgbClr val="FFFF00"/>
                </a:solidFill>
              </a:rPr>
              <a:t>“…habitually look for the </a:t>
            </a:r>
            <a:r>
              <a:rPr sz="5400" i="1"/>
              <a:t>best results</a:t>
            </a:r>
            <a:r>
              <a:rPr sz="5400" i="1">
                <a:solidFill>
                  <a:srgbClr val="00B0F0"/>
                </a:solidFill>
              </a:rPr>
              <a:t> from the </a:t>
            </a:r>
            <a:r>
              <a:rPr sz="5400" i="1">
                <a:solidFill>
                  <a:srgbClr val="B3B3B3"/>
                </a:solidFill>
              </a:rPr>
              <a:t>worst conditions</a:t>
            </a:r>
            <a:r>
              <a:rPr sz="5400">
                <a:solidFill>
                  <a:srgbClr val="FFFF00"/>
                </a:solidFill>
              </a:rPr>
              <a:t>”</a:t>
            </a:r>
            <a:endParaRPr sz="5400" b="1">
              <a:solidFill>
                <a:srgbClr val="FFFF00"/>
              </a:solidFill>
            </a:endParaRPr>
          </a:p>
          <a:p>
            <a:pPr marL="0" marR="0" lvl="0" indent="0" algn="ctr">
              <a:spcBef>
                <a:spcPct val="50000"/>
              </a:spcBef>
            </a:pPr>
            <a:endParaRPr sz="5400">
              <a:solidFill>
                <a:srgbClr val="FFFF00"/>
              </a:solidFill>
            </a:endParaRPr>
          </a:p>
        </p:txBody>
      </p:sp>
      <p:pic>
        <p:nvPicPr>
          <p:cNvPr id="15364" name="Picture 5" descr="https://sp.yimg.com/ib/th?id=JN.9VER5P30om2%2fe6y8yqNyaA&amp;pid=15.1&amp;P=0"/>
          <p:cNvPicPr/>
          <p:nvPr/>
        </p:nvPicPr>
        <p:blipFill>
          <a:blip r:embed="rId2"/>
          <a:stretch>
            <a:fillRect/>
          </a:stretch>
        </p:blipFill>
        <p:spPr>
          <a:xfrm>
            <a:off x="6019800" y="228600"/>
            <a:ext cx="2971800" cy="3681412"/>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1" fill="hold" grpId="0" nodeType="clickEffect">
                                  <p:stCondLst>
                                    <p:cond delay="0"/>
                                  </p:stCondLst>
                                  <p:childTnLst>
                                    <p:set>
                                      <p:cBhvr additive="base">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ppt_x"/>
                                          </p:val>
                                        </p:tav>
                                        <p:tav tm="100000">
                                          <p:val>
                                            <p:strVal val="#ppt_x"/>
                                          </p:val>
                                        </p:tav>
                                      </p:tavLst>
                                    </p:anim>
                                    <p:anim calcmode="lin" valueType="num">
                                      <p:cBhvr additive="base">
                                        <p:cTn id="8" dur="500" fill="hold"/>
                                        <p:tgtEl>
                                          <p:spTgt spid="15363"/>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additive="base">
                                        <p:cTn id="11" dur="1" fill="hold">
                                          <p:stCondLst>
                                            <p:cond delay="499"/>
                                          </p:stCondLst>
                                        </p:cTn>
                                        <p:tgtEl>
                                          <p:spTgt spid="15362">
                                            <p:txEl>
                                              <p:pRg st="0" end="0"/>
                                            </p:txEl>
                                          </p:spTgt>
                                        </p:tgtEl>
                                        <p:attrNameLst>
                                          <p:attrName>style.visibility</p:attrName>
                                        </p:attrNameLst>
                                      </p:cBhvr>
                                      <p:to>
                                        <p:strVal val="visible"/>
                                      </p:to>
                                    </p:se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additive="base">
                                        <p:cTn id="14" dur="1" fill="hold">
                                          <p:stCondLst>
                                            <p:cond delay="499"/>
                                          </p:stCondLst>
                                        </p:cTn>
                                        <p:tgtEl>
                                          <p:spTgt spid="1536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P spid="15363" grpId="0"/>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6386" name="Title 1"/>
          <p:cNvSpPr>
            <a:spLocks noGrp="1"/>
          </p:cNvSpPr>
          <p:nvPr>
            <p:ph type="title" idx="4294967295"/>
          </p:nvPr>
        </p:nvSpPr>
        <p:spPr>
          <a:xfrm>
            <a:off x="609600" y="304800"/>
            <a:ext cx="83058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3600" b="1">
                <a:solidFill>
                  <a:srgbClr val="FFFF00"/>
                </a:solidFill>
              </a:rPr>
              <a:t>1. Stress Tolerance</a:t>
            </a:r>
            <a:r>
              <a:rPr lang="en-PH" altLang="en-US" sz="3600">
                <a:solidFill>
                  <a:srgbClr val="FFFF00"/>
                </a:solidFill>
              </a:rPr>
              <a:t> </a:t>
            </a:r>
            <a:br>
              <a:rPr lang="en-PH" altLang="en-US" sz="3600">
                <a:solidFill>
                  <a:srgbClr val="FFFF00"/>
                </a:solidFill>
              </a:rPr>
            </a:br>
            <a:endParaRPr lang="en-PH" altLang="en-US" sz="3600">
              <a:solidFill>
                <a:srgbClr val="FFFF00"/>
              </a:solidFill>
            </a:endParaRPr>
          </a:p>
        </p:txBody>
      </p:sp>
      <p:sp>
        <p:nvSpPr>
          <p:cNvPr id="16387" name="Content Placeholder 2"/>
          <p:cNvSpPr/>
          <p:nvPr>
            <p:ph idx="4294967295"/>
          </p:nvPr>
        </p:nvSpPr>
        <p:spPr>
          <a:xfrm>
            <a:off x="381000" y="1066800"/>
            <a:ext cx="8763000" cy="53340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sz="4800"/>
              <a:t>Handle any demand and work well </a:t>
            </a:r>
            <a:r>
              <a:rPr sz="4800" b="1" u="sng">
                <a:solidFill>
                  <a:srgbClr val="00B0F0"/>
                </a:solidFill>
              </a:rPr>
              <a:t>under pressure</a:t>
            </a:r>
            <a:endParaRPr sz="4800" b="1" u="sng">
              <a:solidFill>
                <a:srgbClr val="00B0F0"/>
              </a:solidFill>
            </a:endParaRPr>
          </a:p>
          <a:p>
            <a:pPr marL="411162" lvl="0" indent="-342900"/>
            <a:r>
              <a:rPr lang="en-PH" altLang="en-US" sz="4800"/>
              <a:t>Maintain </a:t>
            </a:r>
            <a:r>
              <a:rPr lang="en-PH" altLang="en-US" sz="4800" b="1" i="1">
                <a:solidFill>
                  <a:srgbClr val="92D050"/>
                </a:solidFill>
              </a:rPr>
              <a:t>peace and harmony</a:t>
            </a:r>
            <a:r>
              <a:rPr lang="en-PH" altLang="en-US" sz="4800" b="1">
                <a:solidFill>
                  <a:srgbClr val="00B0F0"/>
                </a:solidFill>
              </a:rPr>
              <a:t> </a:t>
            </a:r>
            <a:r>
              <a:rPr lang="en-PH" altLang="en-US" sz="4800"/>
              <a:t> in the workplace </a:t>
            </a:r>
            <a:endParaRPr lang="en-PH" altLang="en-US" sz="4800"/>
          </a:p>
          <a:p>
            <a:pPr marL="411162" lvl="0" indent="-342900"/>
            <a:r>
              <a:rPr lang="en-PH" altLang="en-US" sz="4800" b="1">
                <a:solidFill>
                  <a:srgbClr val="00B0F0"/>
                </a:solidFill>
              </a:rPr>
              <a:t>Open to change </a:t>
            </a:r>
            <a:r>
              <a:rPr lang="en-PH" altLang="en-US" sz="4800"/>
              <a:t>to complete work more efficiently</a:t>
            </a:r>
            <a:endParaRPr lang="en-PH" altLang="en-US" sz="4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16386"/>
                                        </p:tgtEl>
                                        <p:attrNameLst>
                                          <p:attrName>style.visibility</p:attrName>
                                        </p:attrNameLst>
                                      </p:cBhvr>
                                      <p:to>
                                        <p:strVal val="visible"/>
                                      </p:to>
                                    </p:set>
                                    <p:animEffect transition="in" filter="blinds(horizontal)">
                                      <p:cBhvr additive="base">
                                        <p:cTn id="7" dur="500"/>
                                        <p:tgtEl>
                                          <p:spTgt spid="1638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additive="base">
                                        <p:cTn id="11" dur="1" fill="hold">
                                          <p:stCondLst>
                                            <p:cond delay="0"/>
                                          </p:stCondLst>
                                        </p:cTn>
                                        <p:tgtEl>
                                          <p:spTgt spid="16387">
                                            <p:txEl>
                                              <p:pRg st="0" end="0"/>
                                            </p:txEl>
                                          </p:spTgt>
                                        </p:tgtEl>
                                        <p:attrNameLst>
                                          <p:attrName>style.visibility</p:attrName>
                                        </p:attrNameLst>
                                      </p:cBhvr>
                                      <p:to>
                                        <p:strVal val="visible"/>
                                      </p:to>
                                    </p:set>
                                    <p:animEffect transition="in" filter="blinds(horizontal)">
                                      <p:cBhvr additive="base">
                                        <p:cTn id="12" dur="500"/>
                                        <p:tgtEl>
                                          <p:spTgt spid="16387">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additive="base">
                                        <p:cTn id="16" dur="1" fill="hold">
                                          <p:stCondLst>
                                            <p:cond delay="0"/>
                                          </p:stCondLst>
                                        </p:cTn>
                                        <p:tgtEl>
                                          <p:spTgt spid="16387">
                                            <p:txEl>
                                              <p:pRg st="1" end="1"/>
                                            </p:txEl>
                                          </p:spTgt>
                                        </p:tgtEl>
                                        <p:attrNameLst>
                                          <p:attrName>style.visibility</p:attrName>
                                        </p:attrNameLst>
                                      </p:cBhvr>
                                      <p:to>
                                        <p:strVal val="visible"/>
                                      </p:to>
                                    </p:set>
                                    <p:animEffect transition="in" filter="blinds(horizontal)">
                                      <p:cBhvr additive="base">
                                        <p:cTn id="17" dur="500"/>
                                        <p:tgtEl>
                                          <p:spTgt spid="16387">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additive="base">
                                        <p:cTn id="21" dur="1" fill="hold">
                                          <p:stCondLst>
                                            <p:cond delay="0"/>
                                          </p:stCondLst>
                                        </p:cTn>
                                        <p:tgtEl>
                                          <p:spTgt spid="16387">
                                            <p:txEl>
                                              <p:pRg st="2" end="2"/>
                                            </p:txEl>
                                          </p:spTgt>
                                        </p:tgtEl>
                                        <p:attrNameLst>
                                          <p:attrName>style.visibility</p:attrName>
                                        </p:attrNameLst>
                                      </p:cBhvr>
                                      <p:to>
                                        <p:strVal val="visible"/>
                                      </p:to>
                                    </p:set>
                                    <p:animEffect transition="in" filter="blinds(horizontal)">
                                      <p:cBhvr additive="base">
                                        <p:cTn id="22"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7410" name="Content Placeholder 2"/>
          <p:cNvSpPr/>
          <p:nvPr>
            <p:ph idx="4294967295"/>
          </p:nvPr>
        </p:nvSpPr>
        <p:spPr>
          <a:xfrm>
            <a:off x="533400" y="282575"/>
            <a:ext cx="3810000" cy="553085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lang="en-PH" altLang="en-US" sz="5400" b="1">
                <a:solidFill>
                  <a:srgbClr val="00B050"/>
                </a:solidFill>
              </a:rPr>
              <a:t>“Chop </a:t>
            </a:r>
            <a:r>
              <a:rPr lang="en-PH" altLang="en-US" sz="5400" b="1">
                <a:solidFill>
                  <a:srgbClr val="FFFF00"/>
                </a:solidFill>
              </a:rPr>
              <a:t>your own wood</a:t>
            </a:r>
            <a:r>
              <a:rPr lang="en-PH" altLang="en-US" sz="5400" b="1">
                <a:solidFill>
                  <a:srgbClr val="00B050"/>
                </a:solidFill>
              </a:rPr>
              <a:t>, and it will warm you twice.”</a:t>
            </a:r>
            <a:endParaRPr lang="en-PH" altLang="en-US" sz="5400" b="1">
              <a:solidFill>
                <a:srgbClr val="00B050"/>
              </a:solidFill>
            </a:endParaRPr>
          </a:p>
          <a:p>
            <a:pPr marL="411162" lvl="0" indent="-342900"/>
            <a:r>
              <a:rPr lang="en-PH" altLang="en-US" sz="1800" b="1">
                <a:solidFill>
                  <a:srgbClr val="00B050"/>
                </a:solidFill>
              </a:rPr>
              <a:t>Henry Ford (1863-1947);</a:t>
            </a:r>
            <a:br>
              <a:rPr lang="en-PH" altLang="en-US" sz="1800" b="1">
                <a:solidFill>
                  <a:srgbClr val="00B050"/>
                </a:solidFill>
              </a:rPr>
            </a:br>
            <a:r>
              <a:rPr lang="en-PH" altLang="en-US" sz="1800" b="1">
                <a:solidFill>
                  <a:srgbClr val="00B050"/>
                </a:solidFill>
              </a:rPr>
              <a:t>Founder Of Ford Motor Company</a:t>
            </a:r>
            <a:endParaRPr lang="en-PH" altLang="en-US" sz="1800" b="1">
              <a:solidFill>
                <a:srgbClr val="00B050"/>
              </a:solidFill>
            </a:endParaRPr>
          </a:p>
          <a:p>
            <a:pPr marL="411162" lvl="0" indent="-342900"/>
            <a:endParaRPr lang="en-PH" altLang="en-US" sz="5400" b="1">
              <a:solidFill>
                <a:srgbClr val="00B050"/>
              </a:solidFill>
            </a:endParaRPr>
          </a:p>
        </p:txBody>
      </p:sp>
      <p:pic>
        <p:nvPicPr>
          <p:cNvPr id="17411" name="Picture 2" descr="https://upload.wikimedia.org/wikipedia/commons/thumb/a/a9/Henry_Ford_1888.jpg/170px-Henry_Ford_1888.jpg"/>
          <p:cNvPicPr/>
          <p:nvPr/>
        </p:nvPicPr>
        <p:blipFill>
          <a:blip r:embed="rId2"/>
          <a:stretch>
            <a:fillRect/>
          </a:stretch>
        </p:blipFill>
        <p:spPr>
          <a:xfrm>
            <a:off x="4572000" y="571500"/>
            <a:ext cx="4200525" cy="4991100"/>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additive="base">
                                        <p:cTn id="6" dur="1" fill="hold">
                                          <p:stCondLst>
                                            <p:cond delay="0"/>
                                          </p:stCondLst>
                                        </p:cTn>
                                        <p:tgtEl>
                                          <p:spTgt spid="17410">
                                            <p:txEl>
                                              <p:pRg st="0" end="0"/>
                                            </p:txEl>
                                          </p:spTgt>
                                        </p:tgtEl>
                                        <p:attrNameLst>
                                          <p:attrName>style.visibility</p:attrName>
                                        </p:attrNameLst>
                                      </p:cBhvr>
                                      <p:to>
                                        <p:strVal val="visible"/>
                                      </p:to>
                                    </p:set>
                                    <p:animEffect transition="in" filter="randombar(horizontal)">
                                      <p:cBhvr additive="base">
                                        <p:cTn id="7" dur="500"/>
                                        <p:tgtEl>
                                          <p:spTgt spid="17410">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0" nodeType="clickEffect">
                                  <p:stCondLst>
                                    <p:cond delay="0"/>
                                  </p:stCondLst>
                                  <p:childTnLst>
                                    <p:set>
                                      <p:cBhvr additive="base">
                                        <p:cTn id="11" dur="1" fill="hold">
                                          <p:stCondLst>
                                            <p:cond delay="0"/>
                                          </p:stCondLst>
                                        </p:cTn>
                                        <p:tgtEl>
                                          <p:spTgt spid="17410">
                                            <p:txEl>
                                              <p:pRg st="1" end="1"/>
                                            </p:txEl>
                                          </p:spTgt>
                                        </p:tgtEl>
                                        <p:attrNameLst>
                                          <p:attrName>style.visibility</p:attrName>
                                        </p:attrNameLst>
                                      </p:cBhvr>
                                      <p:to>
                                        <p:strVal val="visible"/>
                                      </p:to>
                                    </p:set>
                                    <p:animEffect transition="in" filter="randombar(horizontal)">
                                      <p:cBhvr additive="base">
                                        <p:cTn id="12" dur="500"/>
                                        <p:tgtEl>
                                          <p:spTgt spid="174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8434" name="Title 1"/>
          <p:cNvSpPr>
            <a:spLocks noGrp="1"/>
          </p:cNvSpPr>
          <p:nvPr>
            <p:ph type="title" idx="4294967295"/>
          </p:nvPr>
        </p:nvSpPr>
        <p:spPr>
          <a:xfrm>
            <a:off x="381000" y="304800"/>
            <a:ext cx="87630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3600" b="1">
                <a:solidFill>
                  <a:srgbClr val="FFFF00"/>
                </a:solidFill>
              </a:rPr>
              <a:t>2. Integrity</a:t>
            </a:r>
            <a:r>
              <a:rPr lang="en-PH" altLang="en-US" sz="3600">
                <a:solidFill>
                  <a:srgbClr val="FFFF00"/>
                </a:solidFill>
              </a:rPr>
              <a:t> </a:t>
            </a:r>
            <a:br>
              <a:rPr lang="en-PH" altLang="en-US" sz="3600">
                <a:solidFill>
                  <a:srgbClr val="FFFF00"/>
                </a:solidFill>
              </a:rPr>
            </a:br>
            <a:endParaRPr lang="en-PH" altLang="en-US" sz="3600">
              <a:solidFill>
                <a:srgbClr val="FFFF00"/>
              </a:solidFill>
            </a:endParaRPr>
          </a:p>
        </p:txBody>
      </p:sp>
      <p:sp>
        <p:nvSpPr>
          <p:cNvPr id="18435" name="Content Placeholder 2"/>
          <p:cNvSpPr/>
          <p:nvPr>
            <p:ph idx="4294967295"/>
          </p:nvPr>
        </p:nvSpPr>
        <p:spPr>
          <a:xfrm>
            <a:off x="407988" y="1219200"/>
            <a:ext cx="8736012" cy="48006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sz="3600"/>
              <a:t>doing the right thing even when no one is looking, and especially when the choice isn’t easy’ -</a:t>
            </a:r>
            <a:endParaRPr sz="3600"/>
          </a:p>
          <a:p>
            <a:pPr marL="995362" lvl="2" indent="-228600"/>
            <a:r>
              <a:rPr lang="en-PH" altLang="en-US" sz="3200"/>
              <a:t>Coming to </a:t>
            </a:r>
            <a:r>
              <a:rPr lang="en-PH" altLang="en-US" sz="3200" b="1">
                <a:solidFill>
                  <a:srgbClr val="FFC000"/>
                </a:solidFill>
              </a:rPr>
              <a:t>work on time</a:t>
            </a:r>
            <a:r>
              <a:rPr lang="en-PH" altLang="en-US" sz="3200" b="1">
                <a:solidFill>
                  <a:srgbClr val="00B0F0"/>
                </a:solidFill>
              </a:rPr>
              <a:t> </a:t>
            </a:r>
            <a:endParaRPr lang="en-PH" altLang="en-US" sz="3200" b="1">
              <a:solidFill>
                <a:srgbClr val="00B0F0"/>
              </a:solidFill>
            </a:endParaRPr>
          </a:p>
          <a:p>
            <a:pPr marL="995362" lvl="2" indent="-228600"/>
            <a:r>
              <a:rPr lang="en-PH" altLang="en-US" sz="3200"/>
              <a:t>Can be trusted what you say and do. </a:t>
            </a:r>
            <a:endParaRPr lang="en-PH" altLang="en-US" sz="3200"/>
          </a:p>
          <a:p>
            <a:pPr marL="995362" lvl="2" indent="-228600"/>
            <a:r>
              <a:rPr lang="en-PH" altLang="en-US" sz="3200"/>
              <a:t>Gains the trust of customers and maintain the attitude that “the customer is always right”. </a:t>
            </a:r>
            <a:endParaRPr lang="en-PH" altLang="en-US" sz="3200"/>
          </a:p>
          <a:p>
            <a:pPr marL="411162" lvl="0" indent="-342900"/>
            <a:endParaRPr lang="en-PH" altLang="en-US" sz="3600"/>
          </a:p>
          <a:p>
            <a:pPr marL="411162" lvl="0" indent="-342900"/>
            <a:endParaRPr lang="en-PH"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additive="base">
                                        <p:cTn id="6" dur="1" fill="hold">
                                          <p:stCondLst>
                                            <p:cond delay="0"/>
                                          </p:stCondLst>
                                        </p:cTn>
                                        <p:tgtEl>
                                          <p:spTgt spid="18434"/>
                                        </p:tgtEl>
                                        <p:attrNameLst>
                                          <p:attrName>style.visibility</p:attrName>
                                        </p:attrNameLst>
                                      </p:cBhvr>
                                      <p:to>
                                        <p:strVal val="visible"/>
                                      </p:to>
                                    </p:set>
                                    <p:animEffect transition="in" filter="checkerboard(across)">
                                      <p:cBhvr additive="base">
                                        <p:cTn id="7" dur="500"/>
                                        <p:tgtEl>
                                          <p:spTgt spid="1843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additive="base">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additive="base">
                                        <p:cTn id="12" dur="500"/>
                                        <p:tgtEl>
                                          <p:spTgt spid="18435">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additive="base">
                                        <p:cTn id="16" dur="1" fill="hold">
                                          <p:stCondLst>
                                            <p:cond delay="0"/>
                                          </p:stCondLst>
                                        </p:cTn>
                                        <p:tgtEl>
                                          <p:spTgt spid="18435">
                                            <p:txEl>
                                              <p:pRg st="1" end="1"/>
                                            </p:txEl>
                                          </p:spTgt>
                                        </p:tgtEl>
                                        <p:attrNameLst>
                                          <p:attrName>style.visibility</p:attrName>
                                        </p:attrNameLst>
                                      </p:cBhvr>
                                      <p:to>
                                        <p:strVal val="visible"/>
                                      </p:to>
                                    </p:set>
                                    <p:animEffect transition="in" filter="blinds(horizontal)">
                                      <p:cBhvr additive="base">
                                        <p:cTn id="17" dur="500"/>
                                        <p:tgtEl>
                                          <p:spTgt spid="18435">
                                            <p:txEl>
                                              <p:pRg st="1" end="1"/>
                                            </p:txEl>
                                          </p:spTgt>
                                        </p:tgtEl>
                                      </p:cBhvr>
                                    </p:animEffect>
                                  </p:childTnLst>
                                </p:cTn>
                              </p:par>
                              <p:par>
                                <p:cTn id="18" presetID="3" presetClass="entr" presetSubtype="10" fill="hold" grpId="0" nodeType="withEffect">
                                  <p:stCondLst>
                                    <p:cond delay="0"/>
                                  </p:stCondLst>
                                  <p:childTnLst>
                                    <p:set>
                                      <p:cBhvr additive="base">
                                        <p:cTn id="19" dur="1" fill="hold">
                                          <p:stCondLst>
                                            <p:cond delay="0"/>
                                          </p:stCondLst>
                                        </p:cTn>
                                        <p:tgtEl>
                                          <p:spTgt spid="18435">
                                            <p:txEl>
                                              <p:pRg st="2" end="2"/>
                                            </p:txEl>
                                          </p:spTgt>
                                        </p:tgtEl>
                                        <p:attrNameLst>
                                          <p:attrName>style.visibility</p:attrName>
                                        </p:attrNameLst>
                                      </p:cBhvr>
                                      <p:to>
                                        <p:strVal val="visible"/>
                                      </p:to>
                                    </p:set>
                                    <p:animEffect transition="in" filter="blinds(horizontal)">
                                      <p:cBhvr additive="base">
                                        <p:cTn id="20" dur="500"/>
                                        <p:tgtEl>
                                          <p:spTgt spid="18435">
                                            <p:txEl>
                                              <p:pRg st="2" end="2"/>
                                            </p:txEl>
                                          </p:spTgt>
                                        </p:tgtEl>
                                      </p:cBhvr>
                                    </p:animEffect>
                                  </p:childTnLst>
                                </p:cTn>
                              </p:par>
                              <p:par>
                                <p:cTn id="21" presetID="3" presetClass="entr" presetSubtype="10" fill="hold" grpId="0" nodeType="withEffect">
                                  <p:stCondLst>
                                    <p:cond delay="0"/>
                                  </p:stCondLst>
                                  <p:childTnLst>
                                    <p:set>
                                      <p:cBhvr additive="base">
                                        <p:cTn id="22" dur="1" fill="hold">
                                          <p:stCondLst>
                                            <p:cond delay="0"/>
                                          </p:stCondLst>
                                        </p:cTn>
                                        <p:tgtEl>
                                          <p:spTgt spid="18435">
                                            <p:txEl>
                                              <p:pRg st="3" end="3"/>
                                            </p:txEl>
                                          </p:spTgt>
                                        </p:tgtEl>
                                        <p:attrNameLst>
                                          <p:attrName>style.visibility</p:attrName>
                                        </p:attrNameLst>
                                      </p:cBhvr>
                                      <p:to>
                                        <p:strVal val="visible"/>
                                      </p:to>
                                    </p:set>
                                    <p:animEffect transition="in" filter="blinds(horizontal)">
                                      <p:cBhvr additive="base">
                                        <p:cTn id="23"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19458" name="Rectangle 3"/>
          <p:cNvSpPr/>
          <p:nvPr>
            <p:ph idx="4294967295"/>
          </p:nvPr>
        </p:nvSpPr>
        <p:spPr>
          <a:xfrm>
            <a:off x="609600" y="4800600"/>
            <a:ext cx="8229600" cy="1204912"/>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lnSpc>
                <a:spcPct val="80000"/>
              </a:lnSpc>
            </a:pPr>
            <a:r>
              <a:rPr sz="3200" b="1"/>
              <a:t>J. Paul Getty </a:t>
            </a:r>
            <a:r>
              <a:rPr sz="3200"/>
              <a:t>(1892 - 1976)</a:t>
            </a:r>
            <a:endParaRPr sz="3200"/>
          </a:p>
          <a:p>
            <a:pPr marL="411162" lvl="0" indent="-342900" eaLnBrk="1" hangingPunct="1">
              <a:lnSpc>
                <a:spcPct val="80000"/>
              </a:lnSpc>
            </a:pPr>
            <a:r>
              <a:rPr sz="3200"/>
              <a:t>American Oil Magnate</a:t>
            </a:r>
            <a:endParaRPr sz="3200"/>
          </a:p>
        </p:txBody>
      </p:sp>
      <p:sp>
        <p:nvSpPr>
          <p:cNvPr id="19459" name="Text Box 5"/>
          <p:cNvSpPr/>
          <p:nvPr/>
        </p:nvSpPr>
        <p:spPr>
          <a:xfrm>
            <a:off x="228600" y="762000"/>
            <a:ext cx="5829300" cy="46624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spcBef>
                <a:spcPct val="20000"/>
              </a:spcBef>
              <a:buClr>
                <a:schemeClr val="tx2"/>
              </a:buClr>
            </a:pPr>
            <a:r>
              <a:rPr sz="5400">
                <a:solidFill>
                  <a:srgbClr val="FFFF00"/>
                </a:solidFill>
              </a:rPr>
              <a:t>“My Formula for </a:t>
            </a:r>
            <a:r>
              <a:rPr sz="5400" i="1">
                <a:solidFill>
                  <a:srgbClr val="00B0F0"/>
                </a:solidFill>
              </a:rPr>
              <a:t>Success:</a:t>
            </a:r>
            <a:r>
              <a:rPr sz="5400">
                <a:solidFill>
                  <a:srgbClr val="FFFF00"/>
                </a:solidFill>
              </a:rPr>
              <a:t> Rise early, work late, strike oil”</a:t>
            </a:r>
            <a:endParaRPr sz="5400" b="1">
              <a:solidFill>
                <a:srgbClr val="FFFF00"/>
              </a:solidFill>
            </a:endParaRPr>
          </a:p>
          <a:p>
            <a:pPr marL="0" lvl="0" indent="0" algn="ctr">
              <a:spcBef>
                <a:spcPct val="50000"/>
              </a:spcBef>
            </a:pPr>
            <a:endParaRPr sz="5400">
              <a:solidFill>
                <a:srgbClr val="FFFF00"/>
              </a:solidFill>
            </a:endParaRPr>
          </a:p>
        </p:txBody>
      </p:sp>
      <p:pic>
        <p:nvPicPr>
          <p:cNvPr id="19460" name="Picture 5" descr="zoom in close zoom super zoom in super zoom out"/>
          <p:cNvPicPr/>
          <p:nvPr/>
        </p:nvPicPr>
        <p:blipFill>
          <a:blip r:embed="rId2"/>
          <a:stretch>
            <a:fillRect/>
          </a:stretch>
        </p:blipFill>
        <p:spPr>
          <a:xfrm>
            <a:off x="5715000" y="762000"/>
            <a:ext cx="3429000" cy="4267200"/>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1" fill="hold" grpId="0" nodeType="clickEffect">
                                  <p:stCondLst>
                                    <p:cond delay="0"/>
                                  </p:stCondLst>
                                  <p:childTnLst>
                                    <p:set>
                                      <p:cBhvr additive="base">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ppt_x"/>
                                          </p:val>
                                        </p:tav>
                                        <p:tav tm="100000">
                                          <p:val>
                                            <p:strVal val="#ppt_x"/>
                                          </p:val>
                                        </p:tav>
                                      </p:tavLst>
                                    </p:anim>
                                    <p:anim calcmode="lin" valueType="num">
                                      <p:cBhvr additive="base">
                                        <p:cTn id="8" dur="500" fill="hold"/>
                                        <p:tgtEl>
                                          <p:spTgt spid="19459"/>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additive="base">
                                        <p:cTn id="11" dur="1" fill="hold">
                                          <p:stCondLst>
                                            <p:cond delay="499"/>
                                          </p:stCondLst>
                                        </p:cTn>
                                        <p:tgtEl>
                                          <p:spTgt spid="19458">
                                            <p:txEl>
                                              <p:pRg st="0" end="0"/>
                                            </p:txEl>
                                          </p:spTgt>
                                        </p:tgtEl>
                                        <p:attrNameLst>
                                          <p:attrName>style.visibility</p:attrName>
                                        </p:attrNameLst>
                                      </p:cBhvr>
                                      <p:to>
                                        <p:strVal val="visible"/>
                                      </p:to>
                                    </p:se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additive="base">
                                        <p:cTn id="14" dur="1" fill="hold">
                                          <p:stCondLst>
                                            <p:cond delay="499"/>
                                          </p:stCondLst>
                                        </p:cTn>
                                        <p:tgtEl>
                                          <p:spTgt spid="1945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P spid="19459"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0482" name="Rectangle 3"/>
          <p:cNvSpPr/>
          <p:nvPr>
            <p:ph idx="4294967295"/>
          </p:nvPr>
        </p:nvSpPr>
        <p:spPr>
          <a:xfrm>
            <a:off x="800100" y="5033962"/>
            <a:ext cx="8229600" cy="1204912"/>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lnSpc>
                <a:spcPct val="80000"/>
              </a:lnSpc>
            </a:pPr>
            <a:r>
              <a:rPr sz="3200" b="1"/>
              <a:t>Thomas A. Edison </a:t>
            </a:r>
            <a:r>
              <a:rPr sz="3200"/>
              <a:t>(1847 - 1931)</a:t>
            </a:r>
            <a:endParaRPr sz="3200"/>
          </a:p>
          <a:p>
            <a:pPr marL="411162" lvl="0" indent="-342900" eaLnBrk="1" hangingPunct="1">
              <a:lnSpc>
                <a:spcPct val="80000"/>
              </a:lnSpc>
            </a:pPr>
            <a:r>
              <a:rPr sz="3200"/>
              <a:t>American Inventor</a:t>
            </a:r>
            <a:endParaRPr sz="3200"/>
          </a:p>
        </p:txBody>
      </p:sp>
      <p:sp>
        <p:nvSpPr>
          <p:cNvPr id="20483" name="Text Box 5"/>
          <p:cNvSpPr/>
          <p:nvPr/>
        </p:nvSpPr>
        <p:spPr>
          <a:xfrm>
            <a:off x="381000" y="474662"/>
            <a:ext cx="5600700" cy="44497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spcBef>
                <a:spcPct val="20000"/>
              </a:spcBef>
              <a:buClr>
                <a:schemeClr val="tx2"/>
              </a:buClr>
            </a:pPr>
            <a:r>
              <a:rPr sz="4800">
                <a:solidFill>
                  <a:srgbClr val="FFFF00"/>
                </a:solidFill>
              </a:rPr>
              <a:t>“Genius is 1% inspiration and </a:t>
            </a:r>
            <a:endParaRPr sz="4800">
              <a:solidFill>
                <a:srgbClr val="FFFF00"/>
              </a:solidFill>
            </a:endParaRPr>
          </a:p>
          <a:p>
            <a:pPr marL="0" lvl="0" indent="0" algn="ctr" eaLnBrk="1" hangingPunct="1">
              <a:spcBef>
                <a:spcPct val="20000"/>
              </a:spcBef>
              <a:buClr>
                <a:schemeClr val="tx2"/>
              </a:buClr>
            </a:pPr>
            <a:r>
              <a:rPr sz="4800" i="1">
                <a:solidFill>
                  <a:srgbClr val="00B0F0"/>
                </a:solidFill>
              </a:rPr>
              <a:t>99%</a:t>
            </a:r>
            <a:endParaRPr sz="4800" i="1">
              <a:solidFill>
                <a:srgbClr val="00B0F0"/>
              </a:solidFill>
            </a:endParaRPr>
          </a:p>
          <a:p>
            <a:pPr marL="0" lvl="0" indent="0" algn="ctr" eaLnBrk="1" hangingPunct="1">
              <a:spcBef>
                <a:spcPct val="20000"/>
              </a:spcBef>
              <a:buClr>
                <a:schemeClr val="tx2"/>
              </a:buClr>
            </a:pPr>
            <a:r>
              <a:rPr sz="4800">
                <a:solidFill>
                  <a:srgbClr val="FFFF00"/>
                </a:solidFill>
              </a:rPr>
              <a:t>perspiration”</a:t>
            </a:r>
            <a:endParaRPr sz="4800" b="1">
              <a:solidFill>
                <a:srgbClr val="FFFF00"/>
              </a:solidFill>
            </a:endParaRPr>
          </a:p>
          <a:p>
            <a:pPr marL="0" lvl="0" indent="0" algn="ctr">
              <a:spcBef>
                <a:spcPct val="50000"/>
              </a:spcBef>
            </a:pPr>
            <a:endParaRPr sz="4800">
              <a:solidFill>
                <a:srgbClr val="FFFF00"/>
              </a:solidFill>
            </a:endParaRPr>
          </a:p>
        </p:txBody>
      </p:sp>
      <p:pic>
        <p:nvPicPr>
          <p:cNvPr id="20484" name="Picture 7" descr="... Thomas Edison também foi quem deu o primeiro beijo do cinema, em 1896"/>
          <p:cNvPicPr/>
          <p:nvPr/>
        </p:nvPicPr>
        <p:blipFill>
          <a:blip r:embed="rId2"/>
          <a:stretch>
            <a:fillRect/>
          </a:stretch>
        </p:blipFill>
        <p:spPr>
          <a:xfrm>
            <a:off x="5638800" y="609600"/>
            <a:ext cx="3348038" cy="3938588"/>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1" fill="hold" grpId="0" nodeType="clickEffect">
                                  <p:stCondLst>
                                    <p:cond delay="0"/>
                                  </p:stCondLst>
                                  <p:childTnLst>
                                    <p:set>
                                      <p:cBhvr additive="base">
                                        <p:cTn id="6" dur="1" fill="hold">
                                          <p:stCondLst>
                                            <p:cond delay="0"/>
                                          </p:stCondLst>
                                        </p:cTn>
                                        <p:tgtEl>
                                          <p:spTgt spid="20483"/>
                                        </p:tgtEl>
                                        <p:attrNameLst>
                                          <p:attrName>style.visibility</p:attrName>
                                        </p:attrNameLst>
                                      </p:cBhvr>
                                      <p:to>
                                        <p:strVal val="visible"/>
                                      </p:to>
                                    </p:set>
                                    <p:anim calcmode="lin" valueType="num">
                                      <p:cBhvr additive="base">
                                        <p:cTn id="7" dur="1000" fill="hold"/>
                                        <p:tgtEl>
                                          <p:spTgt spid="20483"/>
                                        </p:tgtEl>
                                        <p:attrNameLst>
                                          <p:attrName>ppt_x</p:attrName>
                                        </p:attrNameLst>
                                      </p:cBhvr>
                                      <p:tavLst>
                                        <p:tav tm="0">
                                          <p:val>
                                            <p:strVal val="#ppt_x"/>
                                          </p:val>
                                        </p:tav>
                                        <p:tav tm="100000">
                                          <p:val>
                                            <p:strVal val="#ppt_x"/>
                                          </p:val>
                                        </p:tav>
                                      </p:tavLst>
                                    </p:anim>
                                    <p:anim calcmode="lin" valueType="num">
                                      <p:cBhvr additive="base">
                                        <p:cTn id="8" dur="1000" fill="hold"/>
                                        <p:tgtEl>
                                          <p:spTgt spid="20483"/>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1000"/>
                            </p:stCondLst>
                            <p:childTnLst>
                              <p:par>
                                <p:cTn id="10" presetID="8" presetClass="entr" presetSubtype="16" fill="hold" grpId="0" nodeType="afterEffect">
                                  <p:stCondLst>
                                    <p:cond delay="0"/>
                                  </p:stCondLst>
                                  <p:childTnLst>
                                    <p:set>
                                      <p:cBhvr additive="base">
                                        <p:cTn id="11" dur="1" fill="hold">
                                          <p:stCondLst>
                                            <p:cond delay="0"/>
                                          </p:stCondLst>
                                        </p:cTn>
                                        <p:tgtEl>
                                          <p:spTgt spid="20482">
                                            <p:txEl>
                                              <p:pRg st="0" end="0"/>
                                            </p:txEl>
                                          </p:spTgt>
                                        </p:tgtEl>
                                        <p:attrNameLst>
                                          <p:attrName>style.visibility</p:attrName>
                                        </p:attrNameLst>
                                      </p:cBhvr>
                                      <p:to>
                                        <p:strVal val="visible"/>
                                      </p:to>
                                    </p:set>
                                    <p:animEffect transition="in" filter="diamond(in)">
                                      <p:cBhvr additive="base">
                                        <p:cTn id="12" dur="1000"/>
                                        <p:tgtEl>
                                          <p:spTgt spid="20482">
                                            <p:txEl>
                                              <p:pRg st="0" end="0"/>
                                            </p:txEl>
                                          </p:spTgt>
                                        </p:tgtEl>
                                      </p:cBhvr>
                                    </p:animEffect>
                                  </p:childTnLst>
                                </p:cTn>
                              </p:par>
                            </p:childTnLst>
                          </p:cTn>
                        </p:par>
                        <p:par>
                          <p:cTn id="13" fill="hold" nodeType="afterGroup">
                            <p:stCondLst>
                              <p:cond delay="2000"/>
                            </p:stCondLst>
                            <p:childTnLst>
                              <p:par>
                                <p:cTn id="14" presetID="8" presetClass="entr" presetSubtype="16" fill="hold" grpId="0" nodeType="afterEffect">
                                  <p:stCondLst>
                                    <p:cond delay="0"/>
                                  </p:stCondLst>
                                  <p:childTnLst>
                                    <p:set>
                                      <p:cBhvr additive="base">
                                        <p:cTn id="15" dur="1" fill="hold">
                                          <p:stCondLst>
                                            <p:cond delay="0"/>
                                          </p:stCondLst>
                                        </p:cTn>
                                        <p:tgtEl>
                                          <p:spTgt spid="20482">
                                            <p:txEl>
                                              <p:pRg st="1" end="1"/>
                                            </p:txEl>
                                          </p:spTgt>
                                        </p:tgtEl>
                                        <p:attrNameLst>
                                          <p:attrName>style.visibility</p:attrName>
                                        </p:attrNameLst>
                                      </p:cBhvr>
                                      <p:to>
                                        <p:strVal val="visible"/>
                                      </p:to>
                                    </p:set>
                                    <p:animEffect transition="in" filter="diamond(in)">
                                      <p:cBhvr additive="base">
                                        <p:cTn id="16" dur="1000"/>
                                        <p:tgtEl>
                                          <p:spTgt spid="204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P spid="20483"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1506" name="Title 1"/>
          <p:cNvSpPr>
            <a:spLocks noGrp="1"/>
          </p:cNvSpPr>
          <p:nvPr>
            <p:ph type="title" idx="4294967295"/>
          </p:nvPr>
        </p:nvSpPr>
        <p:spPr>
          <a:xfrm>
            <a:off x="914400" y="381000"/>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4800" b="1">
                <a:solidFill>
                  <a:srgbClr val="FFFF00"/>
                </a:solidFill>
              </a:rPr>
              <a:t>3. Strong Work Ethic</a:t>
            </a:r>
            <a:r>
              <a:rPr lang="en-PH" altLang="en-US" sz="4800">
                <a:solidFill>
                  <a:srgbClr val="FFFF00"/>
                </a:solidFill>
              </a:rPr>
              <a:t> </a:t>
            </a:r>
            <a:br>
              <a:rPr lang="en-PH" altLang="en-US" sz="4800">
                <a:solidFill>
                  <a:srgbClr val="FFFF00"/>
                </a:solidFill>
              </a:rPr>
            </a:br>
            <a:endParaRPr lang="en-PH" altLang="en-US" sz="4800">
              <a:solidFill>
                <a:srgbClr val="FFFF00"/>
              </a:solidFill>
            </a:endParaRPr>
          </a:p>
        </p:txBody>
      </p:sp>
      <p:sp>
        <p:nvSpPr>
          <p:cNvPr id="21507" name="Content Placeholder 2"/>
          <p:cNvSpPr/>
          <p:nvPr>
            <p:ph idx="4294967295"/>
          </p:nvPr>
        </p:nvSpPr>
        <p:spPr>
          <a:xfrm>
            <a:off x="533400" y="1219200"/>
            <a:ext cx="8382000" cy="51054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lang="en-PH" altLang="en-US" sz="5400" b="1">
                <a:solidFill>
                  <a:srgbClr val="00B0F0"/>
                </a:solidFill>
              </a:rPr>
              <a:t>willingness</a:t>
            </a:r>
            <a:r>
              <a:rPr lang="en-PH" altLang="en-US" sz="4000"/>
              <a:t> to work hard and smart </a:t>
            </a:r>
            <a:endParaRPr lang="en-PH" altLang="en-US" sz="4000"/>
          </a:p>
          <a:p>
            <a:pPr marL="411162" lvl="0" indent="-342900"/>
            <a:r>
              <a:rPr lang="en-PH" altLang="en-US" sz="4000"/>
              <a:t>Learn the </a:t>
            </a:r>
            <a:r>
              <a:rPr lang="en-PH" altLang="en-US" sz="4800" b="1">
                <a:solidFill>
                  <a:srgbClr val="FFFF00"/>
                </a:solidFill>
              </a:rPr>
              <a:t>most efficient way</a:t>
            </a:r>
            <a:r>
              <a:rPr lang="en-PH" altLang="en-US" sz="4000" b="1">
                <a:solidFill>
                  <a:srgbClr val="FFFF00"/>
                </a:solidFill>
              </a:rPr>
              <a:t> </a:t>
            </a:r>
            <a:r>
              <a:rPr lang="en-PH" altLang="en-US" sz="4000"/>
              <a:t>to complete tasks</a:t>
            </a:r>
            <a:endParaRPr lang="en-PH" altLang="en-US" sz="4000"/>
          </a:p>
          <a:p>
            <a:pPr marL="411162" lvl="0" indent="-342900"/>
            <a:r>
              <a:rPr lang="en-PH" altLang="en-US" sz="4400" b="1">
                <a:solidFill>
                  <a:srgbClr val="00B0F0"/>
                </a:solidFill>
              </a:rPr>
              <a:t>Does</a:t>
            </a:r>
            <a:r>
              <a:rPr lang="en-PH" altLang="en-US" sz="4000"/>
              <a:t> </a:t>
            </a:r>
            <a:r>
              <a:rPr lang="en-PH" altLang="en-US" sz="4800" b="1">
                <a:solidFill>
                  <a:srgbClr val="00B0F0"/>
                </a:solidFill>
              </a:rPr>
              <a:t>not waste valuable time</a:t>
            </a:r>
            <a:r>
              <a:rPr lang="en-PH" altLang="en-US" sz="4000"/>
              <a:t> attending to personal issues not related to the job.</a:t>
            </a:r>
            <a:endParaRPr lang="en-PH" altLang="en-US" sz="4000"/>
          </a:p>
          <a:p>
            <a:pPr marL="411162" lvl="0" indent="-342900">
              <a:buNone/>
            </a:pPr>
            <a:r>
              <a:rPr lang="en-PH" altLang="en-US" sz="4000"/>
              <a:t> </a:t>
            </a:r>
            <a:endParaRPr lang="en-PH" altLang="en-US" sz="4000"/>
          </a:p>
          <a:p>
            <a:pPr marL="411162" lvl="0" indent="-342900"/>
            <a:endParaRPr lang="en-PH" alt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additive="base">
                                        <p:cTn id="6" dur="1" fill="hold">
                                          <p:stCondLst>
                                            <p:cond delay="0"/>
                                          </p:stCondLst>
                                        </p:cTn>
                                        <p:tgtEl>
                                          <p:spTgt spid="21506"/>
                                        </p:tgtEl>
                                        <p:attrNameLst>
                                          <p:attrName>style.visibility</p:attrName>
                                        </p:attrNameLst>
                                      </p:cBhvr>
                                      <p:to>
                                        <p:strVal val="visible"/>
                                      </p:to>
                                    </p:set>
                                    <p:animEffect transition="in" filter="checkerboard(across)">
                                      <p:cBhvr additive="base">
                                        <p:cTn id="7" dur="500"/>
                                        <p:tgtEl>
                                          <p:spTgt spid="2150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fill="hold" grpId="0" nodeType="clickEffect">
                                  <p:stCondLst>
                                    <p:cond delay="0"/>
                                  </p:stCondLst>
                                  <p:childTnLst>
                                    <p:set>
                                      <p:cBhvr additive="base">
                                        <p:cTn id="11" dur="1" fill="hold">
                                          <p:stCondLst>
                                            <p:cond delay="0"/>
                                          </p:stCondLst>
                                        </p:cTn>
                                        <p:tgtEl>
                                          <p:spTgt spid="21507">
                                            <p:txEl>
                                              <p:pRg st="0" end="0"/>
                                            </p:txEl>
                                          </p:spTgt>
                                        </p:tgtEl>
                                        <p:attrNameLst>
                                          <p:attrName>style.visibility</p:attrName>
                                        </p:attrNameLst>
                                      </p:cBhvr>
                                      <p:to>
                                        <p:strVal val="visible"/>
                                      </p:to>
                                    </p:set>
                                    <p:animEffect transition="in" filter="checkerboard(across)">
                                      <p:cBhvr additive="base">
                                        <p:cTn id="12" dur="500"/>
                                        <p:tgtEl>
                                          <p:spTgt spid="21507">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5" presetClass="entr" presetSubtype="10" fill="hold" grpId="0" nodeType="clickEffect">
                                  <p:stCondLst>
                                    <p:cond delay="0"/>
                                  </p:stCondLst>
                                  <p:childTnLst>
                                    <p:set>
                                      <p:cBhvr additive="base">
                                        <p:cTn id="16" dur="1" fill="hold">
                                          <p:stCondLst>
                                            <p:cond delay="0"/>
                                          </p:stCondLst>
                                        </p:cTn>
                                        <p:tgtEl>
                                          <p:spTgt spid="21507">
                                            <p:txEl>
                                              <p:pRg st="1" end="1"/>
                                            </p:txEl>
                                          </p:spTgt>
                                        </p:tgtEl>
                                        <p:attrNameLst>
                                          <p:attrName>style.visibility</p:attrName>
                                        </p:attrNameLst>
                                      </p:cBhvr>
                                      <p:to>
                                        <p:strVal val="visible"/>
                                      </p:to>
                                    </p:set>
                                    <p:animEffect transition="in" filter="checkerboard(across)">
                                      <p:cBhvr additive="base">
                                        <p:cTn id="17" dur="500"/>
                                        <p:tgtEl>
                                          <p:spTgt spid="21507">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5" presetClass="entr" presetSubtype="10" fill="hold" grpId="0" nodeType="clickEffect">
                                  <p:stCondLst>
                                    <p:cond delay="0"/>
                                  </p:stCondLst>
                                  <p:childTnLst>
                                    <p:set>
                                      <p:cBhvr additive="base">
                                        <p:cTn id="21" dur="1" fill="hold">
                                          <p:stCondLst>
                                            <p:cond delay="0"/>
                                          </p:stCondLst>
                                        </p:cTn>
                                        <p:tgtEl>
                                          <p:spTgt spid="21507">
                                            <p:txEl>
                                              <p:pRg st="2" end="2"/>
                                            </p:txEl>
                                          </p:spTgt>
                                        </p:tgtEl>
                                        <p:attrNameLst>
                                          <p:attrName>style.visibility</p:attrName>
                                        </p:attrNameLst>
                                      </p:cBhvr>
                                      <p:to>
                                        <p:strVal val="visible"/>
                                      </p:to>
                                    </p:set>
                                    <p:animEffect transition="in" filter="checkerboard(across)">
                                      <p:cBhvr additive="base">
                                        <p:cTn id="22" dur="500"/>
                                        <p:tgtEl>
                                          <p:spTgt spid="21507">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5" presetClass="entr" presetSubtype="10" fill="hold" grpId="0" nodeType="clickEffect">
                                  <p:stCondLst>
                                    <p:cond delay="0"/>
                                  </p:stCondLst>
                                  <p:childTnLst>
                                    <p:set>
                                      <p:cBhvr additive="base">
                                        <p:cTn id="26" dur="1" fill="hold">
                                          <p:stCondLst>
                                            <p:cond delay="0"/>
                                          </p:stCondLst>
                                        </p:cTn>
                                        <p:tgtEl>
                                          <p:spTgt spid="21507">
                                            <p:txEl>
                                              <p:pRg st="3" end="3"/>
                                            </p:txEl>
                                          </p:spTgt>
                                        </p:tgtEl>
                                        <p:attrNameLst>
                                          <p:attrName>style.visibility</p:attrName>
                                        </p:attrNameLst>
                                      </p:cBhvr>
                                      <p:to>
                                        <p:strVal val="visible"/>
                                      </p:to>
                                    </p:set>
                                    <p:animEffect transition="in" filter="checkerboard(across)">
                                      <p:cBhvr additive="base">
                                        <p:cTn id="27"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2530" name="Title 1"/>
          <p:cNvSpPr>
            <a:spLocks noGrp="1"/>
          </p:cNvSpPr>
          <p:nvPr>
            <p:ph type="title" idx="4294967295"/>
          </p:nvPr>
        </p:nvSpPr>
        <p:spPr>
          <a:xfrm>
            <a:off x="838200" y="379412"/>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lang="en-PH" altLang="en-US" sz="3200">
                <a:solidFill>
                  <a:srgbClr val="FFFF00"/>
                </a:solidFill>
              </a:rPr>
              <a:t>THREE COMMON CAUSES OF FAILURE </a:t>
            </a:r>
            <a:endParaRPr lang="en-PH" altLang="en-US" sz="3200">
              <a:solidFill>
                <a:srgbClr val="FFFF00"/>
              </a:solidFill>
            </a:endParaRPr>
          </a:p>
        </p:txBody>
      </p:sp>
      <p:sp>
        <p:nvSpPr>
          <p:cNvPr id="22531" name="Content Placeholder 2"/>
          <p:cNvSpPr/>
          <p:nvPr>
            <p:ph idx="4294967295"/>
          </p:nvPr>
        </p:nvSpPr>
        <p:spPr>
          <a:xfrm>
            <a:off x="533400" y="1498600"/>
            <a:ext cx="8686800" cy="24384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buNone/>
            </a:pPr>
            <a:r>
              <a:rPr lang="en-PH" altLang="en-US" sz="4800"/>
              <a:t>1. LACK OF FOCUS &amp; MIND SET</a:t>
            </a:r>
            <a:endParaRPr lang="en-PH" altLang="en-US" sz="4800"/>
          </a:p>
          <a:p>
            <a:pPr marL="411162" lvl="0" indent="-342900" eaLnBrk="1" hangingPunct="1">
              <a:buNone/>
            </a:pPr>
            <a:r>
              <a:rPr lang="en-PH" altLang="en-US" sz="4800"/>
              <a:t>2. </a:t>
            </a:r>
            <a:r>
              <a:rPr lang="en-PH" altLang="en-US" sz="4800">
                <a:solidFill>
                  <a:srgbClr val="00B0F0"/>
                </a:solidFill>
              </a:rPr>
              <a:t>LACK OF CONSISTENCY</a:t>
            </a:r>
            <a:endParaRPr lang="en-PH" altLang="en-US" sz="4800">
              <a:solidFill>
                <a:srgbClr val="00B0F0"/>
              </a:solidFill>
            </a:endParaRPr>
          </a:p>
          <a:p>
            <a:pPr marL="411162" lvl="0" indent="-342900" eaLnBrk="1" hangingPunct="1">
              <a:buNone/>
            </a:pPr>
            <a:r>
              <a:rPr lang="en-PH" altLang="en-US" sz="4800"/>
              <a:t>3. </a:t>
            </a:r>
            <a:r>
              <a:rPr lang="en-PH" altLang="en-US" sz="4800" b="1">
                <a:solidFill>
                  <a:srgbClr val="FFFF00"/>
                </a:solidFill>
              </a:rPr>
              <a:t>LACK OF RESILIENCY</a:t>
            </a:r>
            <a:endParaRPr lang="en-PH" altLang="en-US" sz="4800" b="1">
              <a:solidFill>
                <a:srgbClr val="FFFF00"/>
              </a:solidFill>
            </a:endParaRPr>
          </a:p>
        </p:txBody>
      </p:sp>
      <p:sp>
        <p:nvSpPr>
          <p:cNvPr id="22532" name="TextBox 3"/>
          <p:cNvSpPr/>
          <p:nvPr/>
        </p:nvSpPr>
        <p:spPr>
          <a:xfrm>
            <a:off x="304800" y="4346575"/>
            <a:ext cx="8077200" cy="13843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2800" b="1">
                <a:solidFill>
                  <a:srgbClr val="00B0F0"/>
                </a:solidFill>
              </a:rPr>
              <a:t>THE BOTTOMLINE:</a:t>
            </a:r>
            <a:endParaRPr lang="en-PH" altLang="en-US" sz="2800" b="1">
              <a:solidFill>
                <a:srgbClr val="00B0F0"/>
              </a:solidFill>
            </a:endParaRPr>
          </a:p>
          <a:p>
            <a:pPr marL="0" lvl="0" indent="0" algn="ctr"/>
            <a:endParaRPr lang="en-PH" altLang="en-US" sz="2800" b="1">
              <a:solidFill>
                <a:srgbClr val="00B0F0"/>
              </a:solidFill>
            </a:endParaRPr>
          </a:p>
          <a:p>
            <a:pPr marL="0" lvl="0" indent="0" algn="ctr"/>
            <a:endParaRPr lang="en-PH" altLang="en-US" sz="2800" b="1">
              <a:solidFill>
                <a:srgbClr val="00B0F0"/>
              </a:solidFill>
            </a:endParaRPr>
          </a:p>
        </p:txBody>
      </p:sp>
      <p:sp>
        <p:nvSpPr>
          <p:cNvPr id="22533" name="TextBox 4"/>
          <p:cNvSpPr/>
          <p:nvPr/>
        </p:nvSpPr>
        <p:spPr>
          <a:xfrm>
            <a:off x="533400" y="4968875"/>
            <a:ext cx="8077200" cy="1508125"/>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3200" b="1"/>
              <a:t>“NEVER MAKE ANY EXCUSE FOR NOT BEING ABLE TO SUCCEED”</a:t>
            </a:r>
            <a:endParaRPr lang="en-PH" altLang="en-US" sz="3200" b="1"/>
          </a:p>
          <a:p>
            <a:pPr marL="0" lvl="0" indent="0" algn="ctr"/>
            <a:endParaRPr lang="en-PH" altLang="en-US" sz="28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additive="base">
                                        <p:cTn id="6" dur="1" fill="hold">
                                          <p:stCondLst>
                                            <p:cond delay="0"/>
                                          </p:stCondLst>
                                        </p:cTn>
                                        <p:tgtEl>
                                          <p:spTgt spid="22530"/>
                                        </p:tgtEl>
                                        <p:attrNameLst>
                                          <p:attrName>style.visibility</p:attrName>
                                        </p:attrNameLst>
                                      </p:cBhvr>
                                      <p:to>
                                        <p:strVal val="visible"/>
                                      </p:to>
                                    </p:set>
                                    <p:animEffect transition="in" filter="box(in)">
                                      <p:cBhvr additive="base">
                                        <p:cTn id="7" dur="500"/>
                                        <p:tgtEl>
                                          <p:spTgt spid="2253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22531">
                                            <p:txEl>
                                              <p:pRg st="0" end="0"/>
                                            </p:txEl>
                                          </p:spTgt>
                                        </p:tgtEl>
                                        <p:attrNameLst>
                                          <p:attrName>style.visibility</p:attrName>
                                        </p:attrNameLst>
                                      </p:cBhvr>
                                      <p:to>
                                        <p:strVal val="visible"/>
                                      </p:to>
                                    </p:set>
                                    <p:animEffect transition="in" filter="diamond(in)">
                                      <p:cBhvr additive="base">
                                        <p:cTn id="12" dur="500"/>
                                        <p:tgtEl>
                                          <p:spTgt spid="22531">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22531">
                                            <p:txEl>
                                              <p:pRg st="1" end="1"/>
                                            </p:txEl>
                                          </p:spTgt>
                                        </p:tgtEl>
                                        <p:attrNameLst>
                                          <p:attrName>style.visibility</p:attrName>
                                        </p:attrNameLst>
                                      </p:cBhvr>
                                      <p:to>
                                        <p:strVal val="visible"/>
                                      </p:to>
                                    </p:set>
                                    <p:animEffect transition="in" filter="diamond(in)">
                                      <p:cBhvr additive="base">
                                        <p:cTn id="17" dur="500"/>
                                        <p:tgtEl>
                                          <p:spTgt spid="22531">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22531">
                                            <p:txEl>
                                              <p:pRg st="2" end="2"/>
                                            </p:txEl>
                                          </p:spTgt>
                                        </p:tgtEl>
                                        <p:attrNameLst>
                                          <p:attrName>style.visibility</p:attrName>
                                        </p:attrNameLst>
                                      </p:cBhvr>
                                      <p:to>
                                        <p:strVal val="visible"/>
                                      </p:to>
                                    </p:set>
                                    <p:animEffect transition="in" filter="diamond(in)">
                                      <p:cBhvr additive="base">
                                        <p:cTn id="22" dur="500"/>
                                        <p:tgtEl>
                                          <p:spTgt spid="22531">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4" presetClass="entr" presetSubtype="16" fill="hold" grpId="0" nodeType="clickEffect">
                                  <p:stCondLst>
                                    <p:cond delay="0"/>
                                  </p:stCondLst>
                                  <p:childTnLst>
                                    <p:set>
                                      <p:cBhvr additive="base">
                                        <p:cTn id="26" dur="1" fill="hold">
                                          <p:stCondLst>
                                            <p:cond delay="0"/>
                                          </p:stCondLst>
                                        </p:cTn>
                                        <p:tgtEl>
                                          <p:spTgt spid="22532"/>
                                        </p:tgtEl>
                                        <p:attrNameLst>
                                          <p:attrName>style.visibility</p:attrName>
                                        </p:attrNameLst>
                                      </p:cBhvr>
                                      <p:to>
                                        <p:strVal val="visible"/>
                                      </p:to>
                                    </p:set>
                                    <p:animEffect transition="in" filter="box(in)">
                                      <p:cBhvr additive="base">
                                        <p:cTn id="27" dur="500"/>
                                        <p:tgtEl>
                                          <p:spTgt spid="22532"/>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4" presetClass="entr" presetSubtype="16" fill="hold" grpId="0" nodeType="clickEffect">
                                  <p:stCondLst>
                                    <p:cond delay="0"/>
                                  </p:stCondLst>
                                  <p:childTnLst>
                                    <p:set>
                                      <p:cBhvr additive="base">
                                        <p:cTn id="31" dur="1" fill="hold">
                                          <p:stCondLst>
                                            <p:cond delay="0"/>
                                          </p:stCondLst>
                                        </p:cTn>
                                        <p:tgtEl>
                                          <p:spTgt spid="22533"/>
                                        </p:tgtEl>
                                        <p:attrNameLst>
                                          <p:attrName>style.visibility</p:attrName>
                                        </p:attrNameLst>
                                      </p:cBhvr>
                                      <p:to>
                                        <p:strVal val="visible"/>
                                      </p:to>
                                    </p:set>
                                    <p:animEffect transition="in" filter="box(in)">
                                      <p:cBhvr additive="base">
                                        <p:cTn id="32" dur="5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P spid="22532" grpId="0"/>
      <p:bldP spid="22533"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3554" name="Title 1"/>
          <p:cNvSpPr>
            <a:spLocks noGrp="1"/>
          </p:cNvSpPr>
          <p:nvPr>
            <p:ph type="title" idx="4294967295"/>
          </p:nvPr>
        </p:nvSpPr>
        <p:spPr>
          <a:xfrm>
            <a:off x="914400" y="228600"/>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a:solidFill>
                  <a:srgbClr val="00B0F0"/>
                </a:solidFill>
              </a:rPr>
              <a:t>WHICH PERSON ARE YOU?</a:t>
            </a:r>
            <a:endParaRPr>
              <a:solidFill>
                <a:srgbClr val="00B0F0"/>
              </a:solidFill>
            </a:endParaRPr>
          </a:p>
        </p:txBody>
      </p:sp>
      <p:pic>
        <p:nvPicPr>
          <p:cNvPr id="23555" name="WHICH PERSON ARE YOU.MP4">
            <a:hlinkClick action="ppaction://media"/>
          </p:cNvPr>
          <p:cNvPicPr/>
          <p:nvPr>
            <p:ph idx="4294967295"/>
            <a:videoFile r:link="rId3"/>
          </p:nvPr>
        </p:nvPicPr>
        <p:blipFill>
          <a:blip r:embed="rId2"/>
          <a:stretch>
            <a:fillRect/>
          </a:stretch>
        </p:blipFill>
        <p:spPr>
          <a:xfrm>
            <a:off x="579438" y="1420812"/>
            <a:ext cx="8442325" cy="4743450"/>
          </a:xfrm>
          <a:prstGeom prst="rect">
            <a:avLst/>
          </a:prstGeom>
          <a:noFill/>
          <a:ln>
            <a:miter lim="800000"/>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3555"/>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 presetClass="mediacall" presetSubtype="0" fill="hold" nodeType="clickEffect">
                                  <p:stCondLst>
                                    <p:cond delay="0"/>
                                  </p:stCondLst>
                                  <p:childTnLst>
                                    <p:cmd cmd="togglePause">
                                      <p:cBhvr additive="base">
                                        <p:cTn id="6" dur="1" fill="hold"/>
                                        <p:tgtEl>
                                          <p:spTgt spid="23555"/>
                                        </p:tgtEl>
                                      </p:cBhvr>
                                    </p:cmd>
                                  </p:childTnLst>
                                </p:cTn>
                              </p:par>
                            </p:childTnLst>
                          </p:cTn>
                        </p:par>
                      </p:childTnLst>
                    </p:cTn>
                  </p:par>
                </p:childTnLst>
              </p:cTn>
              <p:nextCondLst>
                <p:cond evt="onClick" delay="0">
                  <p:tgtEl>
                    <p:spTgt spid="23555"/>
                  </p:tgtEl>
                </p:cond>
              </p:nextCondLst>
            </p:seq>
            <p:video>
              <p:cMediaNode>
                <p:cTn/>
                <p:tgtEl>
                  <p:spTgt spid="23555"/>
                </p:tgtEl>
              </p:cMediaNode>
            </p:video>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4578" name="Title 1"/>
          <p:cNvSpPr>
            <a:spLocks noGrp="1"/>
          </p:cNvSpPr>
          <p:nvPr>
            <p:ph type="title" idx="4294967295"/>
          </p:nvPr>
        </p:nvSpPr>
        <p:spPr>
          <a:xfrm>
            <a:off x="533400" y="457200"/>
            <a:ext cx="80772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lang="en-PH" altLang="en-US" sz="4400">
                <a:solidFill>
                  <a:srgbClr val="FFFF00"/>
                </a:solidFill>
              </a:rPr>
              <a:t>MY THOUGHTS</a:t>
            </a:r>
            <a:endParaRPr lang="en-PH" altLang="en-US" sz="4400">
              <a:solidFill>
                <a:srgbClr val="FFFF00"/>
              </a:solidFill>
            </a:endParaRPr>
          </a:p>
        </p:txBody>
      </p:sp>
      <p:sp>
        <p:nvSpPr>
          <p:cNvPr id="24579" name="Content Placeholder 2"/>
          <p:cNvSpPr/>
          <p:nvPr>
            <p:ph idx="4294967295"/>
          </p:nvPr>
        </p:nvSpPr>
        <p:spPr>
          <a:xfrm>
            <a:off x="0" y="1397000"/>
            <a:ext cx="9144000" cy="38862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lgn="ctr">
              <a:buNone/>
            </a:pPr>
            <a:r>
              <a:rPr lang="en-PH" altLang="en-US" sz="6000"/>
              <a:t>THE VIRTUES  </a:t>
            </a:r>
            <a:endParaRPr lang="en-PH" altLang="en-US" sz="6000"/>
          </a:p>
          <a:p>
            <a:pPr marL="411162" lvl="0" indent="-342900" algn="ctr">
              <a:buNone/>
            </a:pPr>
            <a:r>
              <a:rPr lang="en-PH" altLang="en-US" sz="6600" b="1">
                <a:solidFill>
                  <a:srgbClr val="FFFF00"/>
                </a:solidFill>
              </a:rPr>
              <a:t>YOU NEED </a:t>
            </a:r>
            <a:endParaRPr lang="en-PH" altLang="en-US" sz="6000"/>
          </a:p>
          <a:p>
            <a:pPr marL="411162" lvl="0" indent="-342900" algn="ctr">
              <a:buNone/>
            </a:pPr>
            <a:r>
              <a:rPr lang="en-PH" altLang="en-US" sz="6000"/>
              <a:t>TO </a:t>
            </a:r>
            <a:r>
              <a:rPr lang="en-PH" altLang="en-US" sz="6000">
                <a:solidFill>
                  <a:srgbClr val="00B0F0"/>
                </a:solidFill>
              </a:rPr>
              <a:t>“SUCCEED”</a:t>
            </a:r>
            <a:endParaRPr lang="en-PH" altLang="en-US" sz="60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5602" name="Title 1"/>
          <p:cNvSpPr>
            <a:spLocks noGrp="1"/>
          </p:cNvSpPr>
          <p:nvPr>
            <p:ph type="title" idx="4294967295"/>
          </p:nvPr>
        </p:nvSpPr>
        <p:spPr>
          <a:xfrm>
            <a:off x="609600" y="282575"/>
            <a:ext cx="8534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lang="en-PH" altLang="en-US" sz="3600">
                <a:solidFill>
                  <a:srgbClr val="00B0F0"/>
                </a:solidFill>
              </a:rPr>
              <a:t> </a:t>
            </a:r>
            <a:r>
              <a:rPr lang="en-PH" altLang="en-US" sz="4400" b="1">
                <a:solidFill>
                  <a:srgbClr val="FFFF00"/>
                </a:solidFill>
              </a:rPr>
              <a:t>D</a:t>
            </a:r>
            <a:r>
              <a:rPr lang="en-PH" altLang="en-US" sz="3600">
                <a:solidFill>
                  <a:srgbClr val="00B0F0"/>
                </a:solidFill>
              </a:rPr>
              <a:t>EDICATION to Goals</a:t>
            </a:r>
            <a:endParaRPr lang="en-PH" altLang="en-US" sz="3200" b="1">
              <a:solidFill>
                <a:srgbClr val="00B0F0"/>
              </a:solidFill>
            </a:endParaRPr>
          </a:p>
        </p:txBody>
      </p:sp>
      <p:sp>
        <p:nvSpPr>
          <p:cNvPr id="25603" name="Content Placeholder 2"/>
          <p:cNvSpPr/>
          <p:nvPr>
            <p:ph idx="4294967295"/>
          </p:nvPr>
        </p:nvSpPr>
        <p:spPr>
          <a:xfrm>
            <a:off x="1238250" y="1066800"/>
            <a:ext cx="7505700" cy="44958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r>
              <a:rPr lang="en-PH" altLang="en-US" sz="3600"/>
              <a:t>Born into poverty and  was faced with defeat all his life. </a:t>
            </a:r>
            <a:endParaRPr lang="en-PH" altLang="en-US" sz="3600"/>
          </a:p>
          <a:p>
            <a:pPr marL="411162" lvl="0" indent="-342900" eaLnBrk="1" hangingPunct="1"/>
            <a:r>
              <a:rPr lang="en-PH" altLang="en-US" sz="3600" b="1" i="1">
                <a:solidFill>
                  <a:srgbClr val="FFFF00"/>
                </a:solidFill>
              </a:rPr>
              <a:t>At 7:</a:t>
            </a:r>
            <a:r>
              <a:rPr lang="en-PH" altLang="en-US" sz="3600"/>
              <a:t>  His family was forced out of their home. He had to work to support them.</a:t>
            </a:r>
            <a:endParaRPr lang="en-PH" altLang="en-US" sz="3600"/>
          </a:p>
          <a:p>
            <a:pPr marL="411162" lvl="0" indent="-342900" eaLnBrk="1" hangingPunct="1"/>
            <a:r>
              <a:rPr lang="en-PH" altLang="en-US" sz="3600" b="1" i="1">
                <a:solidFill>
                  <a:srgbClr val="FFFF00"/>
                </a:solidFill>
              </a:rPr>
              <a:t>At 9:</a:t>
            </a:r>
            <a:r>
              <a:rPr lang="en-PH" altLang="en-US" sz="3600"/>
              <a:t> His mother died.</a:t>
            </a:r>
            <a:endParaRPr lang="en-PH" altLang="en-US" sz="3600"/>
          </a:p>
          <a:p>
            <a:pPr marL="411162" lvl="0" indent="-342900" eaLnBrk="1" hangingPunct="1"/>
            <a:r>
              <a:rPr lang="en-PH" altLang="en-US" sz="3600" b="1" i="1">
                <a:solidFill>
                  <a:srgbClr val="FFFF00"/>
                </a:solidFill>
              </a:rPr>
              <a:t>At 22:</a:t>
            </a:r>
            <a:r>
              <a:rPr lang="en-PH" altLang="en-US" sz="3600"/>
              <a:t> He failed in business.</a:t>
            </a:r>
            <a:endParaRPr lang="en-PH" altLang="en-US" sz="3600"/>
          </a:p>
          <a:p>
            <a:pPr marL="411162" lvl="0" indent="-342900" eaLnBrk="1" hangingPunct="1"/>
            <a:r>
              <a:rPr lang="en-PH" altLang="en-US" sz="3600" b="1" i="1">
                <a:solidFill>
                  <a:srgbClr val="FFFF00"/>
                </a:solidFill>
              </a:rPr>
              <a:t>At 23:</a:t>
            </a:r>
            <a:r>
              <a:rPr lang="en-PH" altLang="en-US" sz="3600" b="1">
                <a:solidFill>
                  <a:srgbClr val="FFFF00"/>
                </a:solidFill>
              </a:rPr>
              <a:t> </a:t>
            </a:r>
            <a:r>
              <a:rPr lang="en-PH" altLang="en-US" sz="3600" b="1" i="1">
                <a:solidFill>
                  <a:srgbClr val="00B0F0"/>
                </a:solidFill>
              </a:rPr>
              <a:t>He ran for state legislature – lost.</a:t>
            </a:r>
            <a:endParaRPr lang="en-PH" altLang="en-US" sz="3600" b="1" i="1">
              <a:solidFill>
                <a:srgbClr val="00B0F0"/>
              </a:solidFill>
            </a:endParaRPr>
          </a:p>
          <a:p>
            <a:pPr marL="411162" lvl="0" indent="-342900" eaLnBrk="1" hangingPunct="1">
              <a:buNone/>
            </a:pPr>
            <a:endParaRPr lang="en-PH" altLang="en-US" sz="3600"/>
          </a:p>
          <a:p>
            <a:pPr marL="411162" lvl="0" indent="-342900" eaLnBrk="1" hangingPunct="1"/>
            <a:endParaRPr lang="en-PH" altLang="en-US" sz="3600"/>
          </a:p>
        </p:txBody>
      </p:sp>
      <p:sp>
        <p:nvSpPr>
          <p:cNvPr id="25604" name="TextBox 3"/>
          <p:cNvSpPr/>
          <p:nvPr/>
        </p:nvSpPr>
        <p:spPr>
          <a:xfrm>
            <a:off x="0" y="250825"/>
            <a:ext cx="1219200" cy="221615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13800"/>
              <a:t>D</a:t>
            </a:r>
            <a:endParaRPr lang="en-PH" altLang="en-US" sz="13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25602"/>
                                        </p:tgtEl>
                                        <p:attrNameLst>
                                          <p:attrName>style.visibility</p:attrName>
                                        </p:attrNameLst>
                                      </p:cBhvr>
                                      <p:to>
                                        <p:strVal val="visible"/>
                                      </p:to>
                                    </p:set>
                                    <p:animEffect transition="in" filter="blinds(horizontal)">
                                      <p:cBhvr additive="base">
                                        <p:cTn id="7" dur="500"/>
                                        <p:tgtEl>
                                          <p:spTgt spid="2560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fill="hold" grpId="0" nodeType="clickEffect">
                                  <p:stCondLst>
                                    <p:cond delay="0"/>
                                  </p:stCondLst>
                                  <p:childTnLst>
                                    <p:set>
                                      <p:cBhvr additive="base">
                                        <p:cTn id="11" dur="1" fill="hold">
                                          <p:stCondLst>
                                            <p:cond delay="0"/>
                                          </p:stCondLst>
                                        </p:cTn>
                                        <p:tgtEl>
                                          <p:spTgt spid="25603">
                                            <p:txEl>
                                              <p:pRg st="0" end="0"/>
                                            </p:txEl>
                                          </p:spTgt>
                                        </p:tgtEl>
                                        <p:attrNameLst>
                                          <p:attrName>style.visibility</p:attrName>
                                        </p:attrNameLst>
                                      </p:cBhvr>
                                      <p:to>
                                        <p:strVal val="visible"/>
                                      </p:to>
                                    </p:set>
                                    <p:animEffect transition="in" filter="checkerboard(across)">
                                      <p:cBhvr additive="base">
                                        <p:cTn id="12" dur="500"/>
                                        <p:tgtEl>
                                          <p:spTgt spid="25603">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5" presetClass="entr" presetSubtype="10" fill="hold" grpId="0" nodeType="clickEffect">
                                  <p:stCondLst>
                                    <p:cond delay="0"/>
                                  </p:stCondLst>
                                  <p:childTnLst>
                                    <p:set>
                                      <p:cBhvr additive="base">
                                        <p:cTn id="16" dur="1" fill="hold">
                                          <p:stCondLst>
                                            <p:cond delay="0"/>
                                          </p:stCondLst>
                                        </p:cTn>
                                        <p:tgtEl>
                                          <p:spTgt spid="25603">
                                            <p:txEl>
                                              <p:pRg st="1" end="1"/>
                                            </p:txEl>
                                          </p:spTgt>
                                        </p:tgtEl>
                                        <p:attrNameLst>
                                          <p:attrName>style.visibility</p:attrName>
                                        </p:attrNameLst>
                                      </p:cBhvr>
                                      <p:to>
                                        <p:strVal val="visible"/>
                                      </p:to>
                                    </p:set>
                                    <p:animEffect transition="in" filter="checkerboard(across)">
                                      <p:cBhvr additive="base">
                                        <p:cTn id="17" dur="500"/>
                                        <p:tgtEl>
                                          <p:spTgt spid="25603">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5" presetClass="entr" presetSubtype="10" fill="hold" grpId="0" nodeType="clickEffect">
                                  <p:stCondLst>
                                    <p:cond delay="0"/>
                                  </p:stCondLst>
                                  <p:childTnLst>
                                    <p:set>
                                      <p:cBhvr additive="base">
                                        <p:cTn id="21" dur="1" fill="hold">
                                          <p:stCondLst>
                                            <p:cond delay="0"/>
                                          </p:stCondLst>
                                        </p:cTn>
                                        <p:tgtEl>
                                          <p:spTgt spid="25603">
                                            <p:txEl>
                                              <p:pRg st="2" end="2"/>
                                            </p:txEl>
                                          </p:spTgt>
                                        </p:tgtEl>
                                        <p:attrNameLst>
                                          <p:attrName>style.visibility</p:attrName>
                                        </p:attrNameLst>
                                      </p:cBhvr>
                                      <p:to>
                                        <p:strVal val="visible"/>
                                      </p:to>
                                    </p:set>
                                    <p:animEffect transition="in" filter="checkerboard(across)">
                                      <p:cBhvr additive="base">
                                        <p:cTn id="22" dur="500"/>
                                        <p:tgtEl>
                                          <p:spTgt spid="25603">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5" presetClass="entr" presetSubtype="10" fill="hold" grpId="0" nodeType="clickEffect">
                                  <p:stCondLst>
                                    <p:cond delay="0"/>
                                  </p:stCondLst>
                                  <p:childTnLst>
                                    <p:set>
                                      <p:cBhvr additive="base">
                                        <p:cTn id="26" dur="1" fill="hold">
                                          <p:stCondLst>
                                            <p:cond delay="0"/>
                                          </p:stCondLst>
                                        </p:cTn>
                                        <p:tgtEl>
                                          <p:spTgt spid="25603">
                                            <p:txEl>
                                              <p:pRg st="3" end="3"/>
                                            </p:txEl>
                                          </p:spTgt>
                                        </p:tgtEl>
                                        <p:attrNameLst>
                                          <p:attrName>style.visibility</p:attrName>
                                        </p:attrNameLst>
                                      </p:cBhvr>
                                      <p:to>
                                        <p:strVal val="visible"/>
                                      </p:to>
                                    </p:set>
                                    <p:animEffect transition="in" filter="checkerboard(across)">
                                      <p:cBhvr additive="base">
                                        <p:cTn id="27" dur="500"/>
                                        <p:tgtEl>
                                          <p:spTgt spid="25603">
                                            <p:txEl>
                                              <p:pRg st="3" end="3"/>
                                            </p:txEl>
                                          </p:spTgt>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5" presetClass="entr" presetSubtype="10" fill="hold" grpId="0" nodeType="clickEffect">
                                  <p:stCondLst>
                                    <p:cond delay="0"/>
                                  </p:stCondLst>
                                  <p:childTnLst>
                                    <p:set>
                                      <p:cBhvr additive="base">
                                        <p:cTn id="31" dur="1" fill="hold">
                                          <p:stCondLst>
                                            <p:cond delay="0"/>
                                          </p:stCondLst>
                                        </p:cTn>
                                        <p:tgtEl>
                                          <p:spTgt spid="25603">
                                            <p:txEl>
                                              <p:pRg st="4" end="4"/>
                                            </p:txEl>
                                          </p:spTgt>
                                        </p:tgtEl>
                                        <p:attrNameLst>
                                          <p:attrName>style.visibility</p:attrName>
                                        </p:attrNameLst>
                                      </p:cBhvr>
                                      <p:to>
                                        <p:strVal val="visible"/>
                                      </p:to>
                                    </p:set>
                                    <p:animEffect transition="in" filter="checkerboard(across)">
                                      <p:cBhvr additive="base">
                                        <p:cTn id="32"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6626" name="Content Placeholder 2"/>
          <p:cNvSpPr/>
          <p:nvPr>
            <p:ph idx="4294967295"/>
          </p:nvPr>
        </p:nvSpPr>
        <p:spPr>
          <a:xfrm>
            <a:off x="228600" y="76200"/>
            <a:ext cx="8610600" cy="54864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r>
              <a:rPr lang="en-PH" altLang="en-US" sz="4000" b="1" i="1">
                <a:solidFill>
                  <a:srgbClr val="FFFF00"/>
                </a:solidFill>
              </a:rPr>
              <a:t>At 23:</a:t>
            </a:r>
            <a:r>
              <a:rPr lang="en-PH" altLang="en-US" sz="4000">
                <a:solidFill>
                  <a:srgbClr val="FFFF00"/>
                </a:solidFill>
              </a:rPr>
              <a:t>  </a:t>
            </a:r>
            <a:r>
              <a:rPr lang="en-PH" altLang="en-US" sz="4000"/>
              <a:t>Lost his job and wanted to go to law school but couldn’t get in.</a:t>
            </a:r>
            <a:endParaRPr lang="en-PH" altLang="en-US" sz="4000"/>
          </a:p>
          <a:p>
            <a:pPr marL="411162" lvl="0" indent="-342900" eaLnBrk="1" hangingPunct="1"/>
            <a:r>
              <a:rPr lang="en-PH" altLang="en-US" sz="4000" b="1" i="1">
                <a:solidFill>
                  <a:srgbClr val="FFFF00"/>
                </a:solidFill>
              </a:rPr>
              <a:t>At 24:</a:t>
            </a:r>
            <a:r>
              <a:rPr lang="en-PH" altLang="en-US" sz="4000">
                <a:solidFill>
                  <a:srgbClr val="FFFF00"/>
                </a:solidFill>
              </a:rPr>
              <a:t> </a:t>
            </a:r>
            <a:r>
              <a:rPr lang="en-PH" altLang="en-US" sz="4000"/>
              <a:t> Borrowed money to begin a business that again got bankrupt. He spent the next 17 years paying the debt.</a:t>
            </a:r>
            <a:endParaRPr lang="en-PH" altLang="en-US" sz="4000"/>
          </a:p>
          <a:p>
            <a:pPr marL="411162" lvl="0" indent="-342900" eaLnBrk="1" hangingPunct="1"/>
            <a:r>
              <a:rPr lang="en-PH" altLang="en-US" sz="4000" b="1" i="1">
                <a:solidFill>
                  <a:srgbClr val="FFFF00"/>
                </a:solidFill>
              </a:rPr>
              <a:t>At 25:</a:t>
            </a:r>
            <a:r>
              <a:rPr lang="en-PH" altLang="en-US" sz="4000">
                <a:solidFill>
                  <a:srgbClr val="00B0F0"/>
                </a:solidFill>
              </a:rPr>
              <a:t> </a:t>
            </a:r>
            <a:r>
              <a:rPr lang="en-PH" altLang="en-US" sz="4000" i="1">
                <a:solidFill>
                  <a:srgbClr val="00B0F0"/>
                </a:solidFill>
              </a:rPr>
              <a:t>Ran for state legislature again – won.</a:t>
            </a:r>
            <a:endParaRPr lang="en-PH" altLang="en-US" sz="4000" i="1">
              <a:solidFill>
                <a:srgbClr val="00B0F0"/>
              </a:solidFill>
            </a:endParaRPr>
          </a:p>
          <a:p>
            <a:pPr marL="411162" lvl="0" indent="-342900" eaLnBrk="1" hangingPunct="1"/>
            <a:r>
              <a:rPr lang="en-PH" altLang="en-US" sz="4000" b="1" i="1">
                <a:solidFill>
                  <a:srgbClr val="FFFF00"/>
                </a:solidFill>
              </a:rPr>
              <a:t>At 26:</a:t>
            </a:r>
            <a:r>
              <a:rPr lang="en-PH" altLang="en-US" sz="4000">
                <a:solidFill>
                  <a:srgbClr val="FFFF00"/>
                </a:solidFill>
              </a:rPr>
              <a:t> </a:t>
            </a:r>
            <a:r>
              <a:rPr lang="en-PH" altLang="en-US" sz="4000"/>
              <a:t>He was engaged to be married but his sweetheart died </a:t>
            </a:r>
            <a:endParaRPr lang="en-PH" alt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8" presetClass="entr" presetSubtype="16" fill="hold" grpId="0" nodeType="clickEffect">
                                  <p:stCondLst>
                                    <p:cond delay="0"/>
                                  </p:stCondLst>
                                  <p:childTnLst>
                                    <p:set>
                                      <p:cBhvr additive="base">
                                        <p:cTn id="6" dur="1" fill="hold">
                                          <p:stCondLst>
                                            <p:cond delay="0"/>
                                          </p:stCondLst>
                                        </p:cTn>
                                        <p:tgtEl>
                                          <p:spTgt spid="26626">
                                            <p:txEl>
                                              <p:pRg st="0" end="0"/>
                                            </p:txEl>
                                          </p:spTgt>
                                        </p:tgtEl>
                                        <p:attrNameLst>
                                          <p:attrName>style.visibility</p:attrName>
                                        </p:attrNameLst>
                                      </p:cBhvr>
                                      <p:to>
                                        <p:strVal val="visible"/>
                                      </p:to>
                                    </p:set>
                                    <p:animEffect transition="in" filter="diamond(in)">
                                      <p:cBhvr additive="base">
                                        <p:cTn id="7" dur="500"/>
                                        <p:tgtEl>
                                          <p:spTgt spid="26626">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26626">
                                            <p:txEl>
                                              <p:pRg st="1" end="1"/>
                                            </p:txEl>
                                          </p:spTgt>
                                        </p:tgtEl>
                                        <p:attrNameLst>
                                          <p:attrName>style.visibility</p:attrName>
                                        </p:attrNameLst>
                                      </p:cBhvr>
                                      <p:to>
                                        <p:strVal val="visible"/>
                                      </p:to>
                                    </p:set>
                                    <p:animEffect transition="in" filter="diamond(in)">
                                      <p:cBhvr additive="base">
                                        <p:cTn id="12" dur="500"/>
                                        <p:tgtEl>
                                          <p:spTgt spid="26626">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26626">
                                            <p:txEl>
                                              <p:pRg st="2" end="2"/>
                                            </p:txEl>
                                          </p:spTgt>
                                        </p:tgtEl>
                                        <p:attrNameLst>
                                          <p:attrName>style.visibility</p:attrName>
                                        </p:attrNameLst>
                                      </p:cBhvr>
                                      <p:to>
                                        <p:strVal val="visible"/>
                                      </p:to>
                                    </p:set>
                                    <p:animEffect transition="in" filter="diamond(in)">
                                      <p:cBhvr additive="base">
                                        <p:cTn id="17" dur="500"/>
                                        <p:tgtEl>
                                          <p:spTgt spid="26626">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26626">
                                            <p:txEl>
                                              <p:pRg st="3" end="3"/>
                                            </p:txEl>
                                          </p:spTgt>
                                        </p:tgtEl>
                                        <p:attrNameLst>
                                          <p:attrName>style.visibility</p:attrName>
                                        </p:attrNameLst>
                                      </p:cBhvr>
                                      <p:to>
                                        <p:strVal val="visible"/>
                                      </p:to>
                                    </p:set>
                                    <p:animEffect transition="in" filter="diamond(in)">
                                      <p:cBhvr additive="base">
                                        <p:cTn id="22" dur="500"/>
                                        <p:tgtEl>
                                          <p:spTgt spid="266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7650" name="Content Placeholder 2"/>
          <p:cNvSpPr>
            <a:spLocks noGrp="1"/>
          </p:cNvSpPr>
          <p:nvPr>
            <p:ph idx="4294967295"/>
          </p:nvPr>
        </p:nvSpPr>
        <p:spPr>
          <a:xfrm>
            <a:off x="304800" y="228600"/>
            <a:ext cx="8610600" cy="548640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3" marR="0" lvl="0" indent="-342900" eaLnBrk="1" hangingPunct="1">
              <a:lnSpc>
                <a:spcPct val="90000"/>
              </a:lnSpc>
            </a:pPr>
            <a:r>
              <a:rPr lang="en-PH" altLang="en-US" sz="4400" b="1" i="1">
                <a:solidFill>
                  <a:srgbClr val="FFFF00"/>
                </a:solidFill>
              </a:rPr>
              <a:t>At 27:</a:t>
            </a:r>
            <a:r>
              <a:rPr lang="en-PH" altLang="en-US" sz="4400"/>
              <a:t> Had a total nervous breakdown and was in bed for six months.</a:t>
            </a:r>
            <a:endParaRPr lang="en-PH" altLang="en-US" sz="4400"/>
          </a:p>
          <a:p>
            <a:pPr marL="411163" marR="0" lvl="0" indent="-342900" eaLnBrk="1" hangingPunct="1">
              <a:lnSpc>
                <a:spcPct val="90000"/>
              </a:lnSpc>
            </a:pPr>
            <a:r>
              <a:rPr lang="en-PH" altLang="en-US" sz="4400" b="1" i="1">
                <a:solidFill>
                  <a:srgbClr val="FFFF00"/>
                </a:solidFill>
              </a:rPr>
              <a:t>At 29:</a:t>
            </a:r>
            <a:r>
              <a:rPr lang="en-PH" altLang="en-US" sz="4400"/>
              <a:t> Sought to become speaker of the state legislature – defeated.</a:t>
            </a:r>
            <a:endParaRPr lang="en-PH" altLang="en-US" sz="4400"/>
          </a:p>
          <a:p>
            <a:pPr marL="411163" marR="0" lvl="0" indent="-342900" eaLnBrk="1" hangingPunct="1">
              <a:lnSpc>
                <a:spcPct val="90000"/>
              </a:lnSpc>
            </a:pPr>
            <a:r>
              <a:rPr lang="en-PH" altLang="en-US" sz="4400" b="1" i="1">
                <a:solidFill>
                  <a:srgbClr val="FFFF00"/>
                </a:solidFill>
              </a:rPr>
              <a:t>At 31:</a:t>
            </a:r>
            <a:r>
              <a:rPr lang="en-PH" altLang="en-US" sz="4400"/>
              <a:t> Sought to become elector – defeated.</a:t>
            </a:r>
            <a:endParaRPr lang="en-PH" altLang="en-US" sz="4400"/>
          </a:p>
          <a:p>
            <a:pPr marL="411163" marR="0" lvl="0" indent="-342900" eaLnBrk="1" hangingPunct="1">
              <a:lnSpc>
                <a:spcPct val="90000"/>
              </a:lnSpc>
            </a:pPr>
            <a:r>
              <a:rPr lang="en-PH" altLang="en-US" sz="4400" b="1" i="1">
                <a:solidFill>
                  <a:srgbClr val="FFFF00"/>
                </a:solidFill>
              </a:rPr>
              <a:t>At 34:</a:t>
            </a:r>
            <a:r>
              <a:rPr lang="en-PH" altLang="en-US" sz="4400"/>
              <a:t> Ran for Congress – lost</a:t>
            </a:r>
            <a:endParaRPr lang="en-PH" alt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8" presetClass="entr" presetSubtype="16" fill="hold" grpId="0" nodeType="clickEffect">
                                  <p:stCondLst>
                                    <p:cond delay="0"/>
                                  </p:stCondLst>
                                  <p:childTnLst>
                                    <p:set>
                                      <p:cBhvr additive="base">
                                        <p:cTn id="6" dur="1" fill="hold">
                                          <p:stCondLst>
                                            <p:cond delay="0"/>
                                          </p:stCondLst>
                                        </p:cTn>
                                        <p:tgtEl>
                                          <p:spTgt spid="27650">
                                            <p:txEl>
                                              <p:pRg st="0" end="0"/>
                                            </p:txEl>
                                          </p:spTgt>
                                        </p:tgtEl>
                                        <p:attrNameLst>
                                          <p:attrName>style.visibility</p:attrName>
                                        </p:attrNameLst>
                                      </p:cBhvr>
                                      <p:to>
                                        <p:strVal val="visible"/>
                                      </p:to>
                                    </p:set>
                                    <p:animEffect transition="in" filter="diamond(in)">
                                      <p:cBhvr additive="base">
                                        <p:cTn id="7" dur="500"/>
                                        <p:tgtEl>
                                          <p:spTgt spid="27650">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27650">
                                            <p:txEl>
                                              <p:pRg st="1" end="1"/>
                                            </p:txEl>
                                          </p:spTgt>
                                        </p:tgtEl>
                                        <p:attrNameLst>
                                          <p:attrName>style.visibility</p:attrName>
                                        </p:attrNameLst>
                                      </p:cBhvr>
                                      <p:to>
                                        <p:strVal val="visible"/>
                                      </p:to>
                                    </p:set>
                                    <p:animEffect transition="in" filter="diamond(in)">
                                      <p:cBhvr additive="base">
                                        <p:cTn id="12" dur="5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27650">
                                            <p:txEl>
                                              <p:pRg st="2" end="2"/>
                                            </p:txEl>
                                          </p:spTgt>
                                        </p:tgtEl>
                                        <p:attrNameLst>
                                          <p:attrName>style.visibility</p:attrName>
                                        </p:attrNameLst>
                                      </p:cBhvr>
                                      <p:to>
                                        <p:strVal val="visible"/>
                                      </p:to>
                                    </p:set>
                                    <p:animEffect transition="in" filter="diamond(in)">
                                      <p:cBhvr additive="base">
                                        <p:cTn id="17" dur="5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27650">
                                            <p:txEl>
                                              <p:pRg st="3" end="3"/>
                                            </p:txEl>
                                          </p:spTgt>
                                        </p:tgtEl>
                                        <p:attrNameLst>
                                          <p:attrName>style.visibility</p:attrName>
                                        </p:attrNameLst>
                                      </p:cBhvr>
                                      <p:to>
                                        <p:strVal val="visible"/>
                                      </p:to>
                                    </p:set>
                                    <p:animEffect transition="in" filter="diamond(in)">
                                      <p:cBhvr additive="base">
                                        <p:cTn id="22" dur="5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8674" name="Content Placeholder 2"/>
          <p:cNvSpPr>
            <a:spLocks noGrp="1"/>
          </p:cNvSpPr>
          <p:nvPr>
            <p:ph idx="4294967295"/>
          </p:nvPr>
        </p:nvSpPr>
        <p:spPr>
          <a:xfrm>
            <a:off x="457200" y="533400"/>
            <a:ext cx="8534400" cy="556260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3" marR="0" lvl="0" indent="-342900" eaLnBrk="1" hangingPunct="1">
              <a:lnSpc>
                <a:spcPct val="90000"/>
              </a:lnSpc>
            </a:pPr>
            <a:r>
              <a:rPr lang="en-PH" altLang="en-US" sz="4400" b="1" i="1">
                <a:solidFill>
                  <a:srgbClr val="FFFF00"/>
                </a:solidFill>
              </a:rPr>
              <a:t>At 37:</a:t>
            </a:r>
            <a:r>
              <a:rPr lang="en-PH" altLang="en-US" sz="4400" i="1"/>
              <a:t> Ran for Congress again – this time he won and did a good job.</a:t>
            </a:r>
            <a:endParaRPr lang="en-PH" altLang="en-US" sz="4400" i="1"/>
          </a:p>
          <a:p>
            <a:pPr marL="411163" marR="0" lvl="0" indent="-342900" eaLnBrk="1" hangingPunct="1">
              <a:lnSpc>
                <a:spcPct val="90000"/>
              </a:lnSpc>
            </a:pPr>
            <a:r>
              <a:rPr lang="en-PH" altLang="en-US" sz="4400" b="1" i="1">
                <a:solidFill>
                  <a:srgbClr val="FFFF00"/>
                </a:solidFill>
              </a:rPr>
              <a:t>At 39:</a:t>
            </a:r>
            <a:r>
              <a:rPr lang="en-PH" altLang="en-US" sz="4400" i="1">
                <a:solidFill>
                  <a:srgbClr val="FFFF00"/>
                </a:solidFill>
              </a:rPr>
              <a:t> </a:t>
            </a:r>
            <a:r>
              <a:rPr lang="en-PH" altLang="en-US" sz="4400"/>
              <a:t>Ran for re-election to Congress – lost.</a:t>
            </a:r>
            <a:endParaRPr lang="en-PH" altLang="en-US" sz="4400"/>
          </a:p>
          <a:p>
            <a:pPr marL="411163" marR="0" lvl="0" indent="-342900" eaLnBrk="1" hangingPunct="1">
              <a:lnSpc>
                <a:spcPct val="90000"/>
              </a:lnSpc>
            </a:pPr>
            <a:r>
              <a:rPr lang="en-PH" altLang="en-US" sz="4400" b="1" i="1">
                <a:solidFill>
                  <a:srgbClr val="FFFF00"/>
                </a:solidFill>
              </a:rPr>
              <a:t>At 40:</a:t>
            </a:r>
            <a:r>
              <a:rPr lang="en-PH" altLang="en-US" sz="4400" i="1">
                <a:solidFill>
                  <a:srgbClr val="FFFF00"/>
                </a:solidFill>
              </a:rPr>
              <a:t> </a:t>
            </a:r>
            <a:r>
              <a:rPr lang="en-PH" altLang="en-US" sz="4400"/>
              <a:t>Sought the job of land officer in his home state – rejected.</a:t>
            </a:r>
            <a:endParaRPr lang="en-PH" altLang="en-US" sz="4400"/>
          </a:p>
          <a:p>
            <a:pPr marL="411163" marR="0" lvl="0" indent="-342900" eaLnBrk="1" hangingPunct="1">
              <a:lnSpc>
                <a:spcPct val="90000"/>
              </a:lnSpc>
            </a:pPr>
            <a:r>
              <a:rPr lang="en-PH" altLang="en-US" sz="4400" b="1" i="1">
                <a:solidFill>
                  <a:srgbClr val="FFFF00"/>
                </a:solidFill>
              </a:rPr>
              <a:t>At 45:</a:t>
            </a:r>
            <a:r>
              <a:rPr lang="en-PH" altLang="en-US" sz="4400"/>
              <a:t> Ran for Senator – lost.</a:t>
            </a:r>
            <a:endParaRPr lang="en-PH" altLang="en-US" sz="4400"/>
          </a:p>
          <a:p>
            <a:pPr marL="411163" marR="0" lvl="0" indent="-342900" eaLnBrk="1" hangingPunct="1">
              <a:lnSpc>
                <a:spcPct val="90000"/>
              </a:lnSpc>
              <a:buNone/>
            </a:pPr>
            <a:endParaRPr lang="en-PH" alt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additive="base">
                                        <p:cTn id="6" dur="1" fill="hold">
                                          <p:stCondLst>
                                            <p:cond delay="0"/>
                                          </p:stCondLst>
                                        </p:cTn>
                                        <p:tgtEl>
                                          <p:spTgt spid="28674">
                                            <p:txEl>
                                              <p:pRg st="0" end="0"/>
                                            </p:txEl>
                                          </p:spTgt>
                                        </p:tgtEl>
                                        <p:attrNameLst>
                                          <p:attrName>style.visibility</p:attrName>
                                        </p:attrNameLst>
                                      </p:cBhvr>
                                      <p:to>
                                        <p:strVal val="visible"/>
                                      </p:to>
                                    </p:set>
                                    <p:anim calcmode="lin" valueType="num">
                                      <p:cBhvr additive="base">
                                        <p:cTn id="7" dur="500" fill="hold"/>
                                        <p:tgtEl>
                                          <p:spTgt spid="286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additive="base">
                                        <p:cTn id="12" dur="1" fill="hold">
                                          <p:stCondLst>
                                            <p:cond delay="0"/>
                                          </p:stCondLst>
                                        </p:cTn>
                                        <p:tgtEl>
                                          <p:spTgt spid="28674">
                                            <p:txEl>
                                              <p:pRg st="1" end="1"/>
                                            </p:txEl>
                                          </p:spTgt>
                                        </p:tgtEl>
                                        <p:attrNameLst>
                                          <p:attrName>style.visibility</p:attrName>
                                        </p:attrNameLst>
                                      </p:cBhvr>
                                      <p:to>
                                        <p:strVal val="visible"/>
                                      </p:to>
                                    </p:set>
                                    <p:anim calcmode="lin" valueType="num">
                                      <p:cBhvr additive="base">
                                        <p:cTn id="13" dur="500" fill="hold"/>
                                        <p:tgtEl>
                                          <p:spTgt spid="2867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additive="base">
                                        <p:cTn id="18" dur="1" fill="hold">
                                          <p:stCondLst>
                                            <p:cond delay="0"/>
                                          </p:stCondLst>
                                        </p:cTn>
                                        <p:tgtEl>
                                          <p:spTgt spid="28674">
                                            <p:txEl>
                                              <p:pRg st="2" end="2"/>
                                            </p:txEl>
                                          </p:spTgt>
                                        </p:tgtEl>
                                        <p:attrNameLst>
                                          <p:attrName>style.visibility</p:attrName>
                                        </p:attrNameLst>
                                      </p:cBhvr>
                                      <p:to>
                                        <p:strVal val="visible"/>
                                      </p:to>
                                    </p:set>
                                    <p:anim calcmode="lin" valueType="num">
                                      <p:cBhvr additive="base">
                                        <p:cTn id="19" dur="5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additive="base">
                                        <p:cTn id="24" dur="1" fill="hold">
                                          <p:stCondLst>
                                            <p:cond delay="0"/>
                                          </p:stCondLst>
                                        </p:cTn>
                                        <p:tgtEl>
                                          <p:spTgt spid="28674">
                                            <p:txEl>
                                              <p:pRg st="3" end="3"/>
                                            </p:txEl>
                                          </p:spTgt>
                                        </p:tgtEl>
                                        <p:attrNameLst>
                                          <p:attrName>style.visibility</p:attrName>
                                        </p:attrNameLst>
                                      </p:cBhvr>
                                      <p:to>
                                        <p:strVal val="visible"/>
                                      </p:to>
                                    </p:set>
                                    <p:anim calcmode="lin" valueType="num">
                                      <p:cBhvr additive="base">
                                        <p:cTn id="25" dur="500" fill="hold"/>
                                        <p:tgtEl>
                                          <p:spTgt spid="2867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29698" name="Content Placeholder 2"/>
          <p:cNvSpPr/>
          <p:nvPr>
            <p:ph idx="4294967295"/>
          </p:nvPr>
        </p:nvSpPr>
        <p:spPr>
          <a:xfrm>
            <a:off x="457200" y="533400"/>
            <a:ext cx="8229600" cy="27432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r>
              <a:rPr lang="en-PH" altLang="en-US" sz="3600" b="1" i="1">
                <a:solidFill>
                  <a:srgbClr val="FFFF00"/>
                </a:solidFill>
              </a:rPr>
              <a:t>At 47:</a:t>
            </a:r>
            <a:r>
              <a:rPr lang="en-PH" altLang="en-US" sz="3600" i="1">
                <a:solidFill>
                  <a:srgbClr val="FFFF00"/>
                </a:solidFill>
              </a:rPr>
              <a:t> </a:t>
            </a:r>
            <a:r>
              <a:rPr lang="en-PH" altLang="en-US" sz="3600"/>
              <a:t>Sought the Vice-Presidential nomination – got less than 100 votes.</a:t>
            </a:r>
            <a:endParaRPr lang="en-PH" altLang="en-US" sz="3600"/>
          </a:p>
          <a:p>
            <a:pPr marL="411162" lvl="0" indent="-342900" eaLnBrk="1" hangingPunct="1"/>
            <a:r>
              <a:rPr lang="en-PH" altLang="en-US" sz="3600" b="1" i="1">
                <a:solidFill>
                  <a:srgbClr val="FFFF00"/>
                </a:solidFill>
              </a:rPr>
              <a:t>At 49:</a:t>
            </a:r>
            <a:r>
              <a:rPr lang="en-PH" altLang="en-US" sz="3600"/>
              <a:t> Ran for Senator again – again he lost!</a:t>
            </a:r>
            <a:endParaRPr lang="en-PH" altLang="en-US" sz="3600"/>
          </a:p>
          <a:p>
            <a:pPr marL="411162" lvl="0" indent="-342900" eaLnBrk="1" hangingPunct="1">
              <a:buNone/>
            </a:pPr>
            <a:endParaRPr lang="en-PH" altLang="en-US" sz="3600"/>
          </a:p>
        </p:txBody>
      </p:sp>
      <p:sp>
        <p:nvSpPr>
          <p:cNvPr id="29699" name="Rectangle 2"/>
          <p:cNvSpPr/>
          <p:nvPr/>
        </p:nvSpPr>
        <p:spPr>
          <a:xfrm>
            <a:off x="838200" y="3124200"/>
            <a:ext cx="8077200" cy="25542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4000">
                <a:solidFill>
                  <a:srgbClr val="FFFF00"/>
                </a:solidFill>
              </a:rPr>
              <a:t>He lost </a:t>
            </a:r>
            <a:r>
              <a:rPr lang="en-PH" altLang="en-US" sz="4000">
                <a:solidFill>
                  <a:srgbClr val="00B0F0"/>
                </a:solidFill>
              </a:rPr>
              <a:t>8 elections</a:t>
            </a:r>
            <a:r>
              <a:rPr lang="en-PH" altLang="en-US" sz="4000">
                <a:solidFill>
                  <a:srgbClr val="FFFF00"/>
                </a:solidFill>
              </a:rPr>
              <a:t>, </a:t>
            </a:r>
            <a:r>
              <a:rPr lang="en-PH" altLang="en-US" sz="4000">
                <a:solidFill>
                  <a:srgbClr val="00B0F0"/>
                </a:solidFill>
              </a:rPr>
              <a:t>twice failed </a:t>
            </a:r>
            <a:r>
              <a:rPr lang="en-PH" altLang="en-US" sz="4000">
                <a:solidFill>
                  <a:srgbClr val="FFFF00"/>
                </a:solidFill>
              </a:rPr>
              <a:t>in business and suffered a </a:t>
            </a:r>
            <a:r>
              <a:rPr lang="en-PH" altLang="en-US" sz="4000">
                <a:solidFill>
                  <a:srgbClr val="00B0F0"/>
                </a:solidFill>
              </a:rPr>
              <a:t>nervous breakdown</a:t>
            </a:r>
            <a:r>
              <a:rPr lang="en-PH" altLang="en-US" sz="4000">
                <a:solidFill>
                  <a:srgbClr val="FFFF00"/>
                </a:solidFill>
              </a:rPr>
              <a:t>. He could have quit many times – but he didn’t!</a:t>
            </a:r>
            <a:endParaRPr lang="en-PH" altLang="en-US" sz="400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additive="base">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fill="hold"/>
                                        <p:tgtEl>
                                          <p:spTgt spid="296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additive="base">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 presetClass="entr" presetSubtype="10" fill="hold" grpId="0" nodeType="clickEffect">
                                  <p:stCondLst>
                                    <p:cond delay="0"/>
                                  </p:stCondLst>
                                  <p:childTnLst>
                                    <p:set>
                                      <p:cBhvr additive="base">
                                        <p:cTn id="18" dur="1" fill="hold">
                                          <p:stCondLst>
                                            <p:cond delay="0"/>
                                          </p:stCondLst>
                                        </p:cTn>
                                        <p:tgtEl>
                                          <p:spTgt spid="29699"/>
                                        </p:tgtEl>
                                        <p:attrNameLst>
                                          <p:attrName>style.visibility</p:attrName>
                                        </p:attrNameLst>
                                      </p:cBhvr>
                                      <p:to>
                                        <p:strVal val="visible"/>
                                      </p:to>
                                    </p:set>
                                    <p:animEffect transition="in" filter="checkerboard(across)">
                                      <p:cBhvr additive="base">
                                        <p:cTn id="19"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P spid="29699"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0722" name="Text Box 5"/>
          <p:cNvSpPr/>
          <p:nvPr/>
        </p:nvSpPr>
        <p:spPr>
          <a:xfrm>
            <a:off x="509588" y="5791200"/>
            <a:ext cx="7086600" cy="4619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spcBef>
                <a:spcPct val="50000"/>
              </a:spcBef>
            </a:pPr>
            <a:r>
              <a:rPr sz="2400">
                <a:solidFill>
                  <a:srgbClr val="FFFF00"/>
                </a:solidFill>
              </a:rPr>
              <a:t>16</a:t>
            </a:r>
            <a:r>
              <a:rPr sz="2400" baseline="30000">
                <a:solidFill>
                  <a:srgbClr val="FFFF00"/>
                </a:solidFill>
              </a:rPr>
              <a:t>th</a:t>
            </a:r>
            <a:r>
              <a:rPr sz="2400">
                <a:solidFill>
                  <a:srgbClr val="FFFF00"/>
                </a:solidFill>
              </a:rPr>
              <a:t> American President, elected in 1860</a:t>
            </a:r>
            <a:endParaRPr sz="2400">
              <a:solidFill>
                <a:srgbClr val="FFFF00"/>
              </a:solidFill>
            </a:endParaRPr>
          </a:p>
        </p:txBody>
      </p:sp>
      <p:pic>
        <p:nvPicPr>
          <p:cNvPr id="30723" name="Picture 4"/>
          <p:cNvPicPr/>
          <p:nvPr/>
        </p:nvPicPr>
        <p:blipFill>
          <a:blip r:embed="rId2"/>
          <a:stretch>
            <a:fillRect/>
          </a:stretch>
        </p:blipFill>
        <p:spPr>
          <a:xfrm>
            <a:off x="304800" y="-14288"/>
            <a:ext cx="4700588" cy="5653088"/>
          </a:xfrm>
          <a:prstGeom prst="rect">
            <a:avLst/>
          </a:prstGeom>
          <a:noFill/>
          <a:ln>
            <a:noFill/>
            <a:miter lim="800000"/>
          </a:ln>
        </p:spPr>
      </p:pic>
      <p:sp>
        <p:nvSpPr>
          <p:cNvPr id="30724" name="TextBox 5"/>
          <p:cNvSpPr/>
          <p:nvPr/>
        </p:nvSpPr>
        <p:spPr>
          <a:xfrm>
            <a:off x="5181600" y="471488"/>
            <a:ext cx="3962400" cy="5324475"/>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sz="3200"/>
              <a:t>“Always bear in mind that your </a:t>
            </a:r>
            <a:r>
              <a:rPr sz="4400" b="1" i="1">
                <a:solidFill>
                  <a:srgbClr val="00B0F0"/>
                </a:solidFill>
              </a:rPr>
              <a:t>own resolution to succeed</a:t>
            </a:r>
            <a:r>
              <a:rPr sz="3200" i="1">
                <a:solidFill>
                  <a:srgbClr val="00B0F0"/>
                </a:solidFill>
              </a:rPr>
              <a:t> </a:t>
            </a:r>
            <a:r>
              <a:rPr sz="3200"/>
              <a:t>is more important than any other one thing” – </a:t>
            </a:r>
            <a:r>
              <a:rPr sz="4000" i="1">
                <a:solidFill>
                  <a:srgbClr val="FFFF00"/>
                </a:solidFill>
              </a:rPr>
              <a:t>Abraham Lincoln</a:t>
            </a:r>
            <a:endParaRPr lang="en-PH" altLang="en-US" sz="2400" i="1">
              <a:solidFill>
                <a:srgbClr val="FFFF00"/>
              </a:solidFill>
            </a:endParaRPr>
          </a:p>
          <a:p>
            <a:pPr marL="0" lvl="0" indent="0"/>
            <a:endParaRPr lang="en-PH"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additive="base">
                                        <p:cTn id="6" dur="1" fill="hold">
                                          <p:stCondLst>
                                            <p:cond delay="0"/>
                                          </p:stCondLst>
                                        </p:cTn>
                                        <p:tgtEl>
                                          <p:spTgt spid="30722"/>
                                        </p:tgtEl>
                                        <p:attrNameLst>
                                          <p:attrName>style.visibility</p:attrName>
                                        </p:attrNameLst>
                                      </p:cBhvr>
                                      <p:to>
                                        <p:strVal val="visible"/>
                                      </p:to>
                                    </p:set>
                                    <p:animEffect transition="in" filter="strips(downLeft)">
                                      <p:cBhvr additive="base">
                                        <p:cTn id="7" dur="500"/>
                                        <p:tgtEl>
                                          <p:spTgt spid="3072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fill="hold" grpId="0" nodeType="clickEffect">
                                  <p:stCondLst>
                                    <p:cond delay="0"/>
                                  </p:stCondLst>
                                  <p:childTnLst>
                                    <p:set>
                                      <p:cBhvr additive="base">
                                        <p:cTn id="11" dur="1" fill="hold">
                                          <p:stCondLst>
                                            <p:cond delay="0"/>
                                          </p:stCondLst>
                                        </p:cTn>
                                        <p:tgtEl>
                                          <p:spTgt spid="30724"/>
                                        </p:tgtEl>
                                        <p:attrNameLst>
                                          <p:attrName>style.visibility</p:attrName>
                                        </p:attrNameLst>
                                      </p:cBhvr>
                                      <p:to>
                                        <p:strVal val="visible"/>
                                      </p:to>
                                    </p:set>
                                    <p:animEffect transition="in" filter="checkerboard(across)">
                                      <p:cBhvr additive="base">
                                        <p:cTn id="12"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4" grpId="0"/>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1746" name="Content Placeholder 2"/>
          <p:cNvSpPr/>
          <p:nvPr>
            <p:ph idx="4294967295"/>
          </p:nvPr>
        </p:nvSpPr>
        <p:spPr>
          <a:xfrm>
            <a:off x="1219200" y="665162"/>
            <a:ext cx="7924800" cy="7713662"/>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r>
              <a:rPr lang="en-PH" altLang="en-US" sz="4000"/>
              <a:t>A stow away, </a:t>
            </a:r>
            <a:r>
              <a:rPr lang="en-PH" altLang="en-US" sz="4000">
                <a:solidFill>
                  <a:srgbClr val="FFFF00"/>
                </a:solidFill>
              </a:rPr>
              <a:t>uneducated </a:t>
            </a:r>
            <a:r>
              <a:rPr lang="en-PH" altLang="en-US" sz="4000"/>
              <a:t>and hungry</a:t>
            </a:r>
            <a:endParaRPr lang="en-PH" altLang="en-US" sz="4000"/>
          </a:p>
          <a:p>
            <a:pPr marL="411162" lvl="0" indent="-342900" eaLnBrk="1" hangingPunct="1"/>
            <a:r>
              <a:rPr lang="en-PH" altLang="en-US" sz="4000"/>
              <a:t>A </a:t>
            </a:r>
            <a:r>
              <a:rPr lang="en-PH" altLang="en-US" sz="4000" u="sng">
                <a:solidFill>
                  <a:srgbClr val="FFFF00"/>
                </a:solidFill>
              </a:rPr>
              <a:t>mess sergeant </a:t>
            </a:r>
            <a:r>
              <a:rPr lang="en-PH" altLang="en-US" sz="4000"/>
              <a:t>of Battery B, 8</a:t>
            </a:r>
            <a:r>
              <a:rPr lang="en-PH" altLang="en-US" sz="4000" baseline="30000"/>
              <a:t>th</a:t>
            </a:r>
            <a:r>
              <a:rPr lang="en-PH" altLang="en-US" sz="4000"/>
              <a:t> Field Artillery</a:t>
            </a:r>
            <a:endParaRPr lang="en-PH" altLang="en-US" sz="4000"/>
          </a:p>
          <a:p>
            <a:pPr marL="411162" lvl="0" indent="-342900" eaLnBrk="1" hangingPunct="1"/>
            <a:r>
              <a:rPr lang="en-PH" altLang="en-US" sz="3600"/>
              <a:t>On February 24, 1942, he saw the cannon of another battery cold, run 1000yards  to put back the cannon in action, </a:t>
            </a:r>
            <a:r>
              <a:rPr lang="en-PH" altLang="en-US" sz="3600">
                <a:solidFill>
                  <a:srgbClr val="FFFF00"/>
                </a:solidFill>
              </a:rPr>
              <a:t>ALONE FOR TWO DAYS</a:t>
            </a:r>
            <a:r>
              <a:rPr lang="en-PH" altLang="en-US" sz="3600"/>
              <a:t> </a:t>
            </a:r>
            <a:endParaRPr lang="en-PH" altLang="en-US" sz="3600"/>
          </a:p>
          <a:p>
            <a:pPr marL="411162" lvl="0" indent="-342900" eaLnBrk="1" hangingPunct="1"/>
            <a:r>
              <a:rPr lang="en-PH" altLang="en-US" sz="3600"/>
              <a:t>Stopped the advance of enemy soldiers</a:t>
            </a:r>
            <a:endParaRPr lang="en-PH" altLang="en-US" sz="3600"/>
          </a:p>
          <a:p>
            <a:pPr marL="411162" lvl="0" indent="-342900" eaLnBrk="1" hangingPunct="1">
              <a:buFontTx/>
              <a:buNone/>
            </a:pPr>
            <a:endParaRPr lang="en-PH" altLang="en-US" sz="2800"/>
          </a:p>
        </p:txBody>
      </p:sp>
      <p:sp>
        <p:nvSpPr>
          <p:cNvPr id="31747" name="AutoShape 5" descr="calugas_a.jpg (37073 bytes)"/>
          <p:cNvSpPr/>
          <p:nvPr/>
        </p:nvSpPr>
        <p:spPr>
          <a:xfrm>
            <a:off x="0"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sp>
        <p:nvSpPr>
          <p:cNvPr id="31748" name="AutoShape 7" descr="calugas_a.jpg (37073 bytes)"/>
          <p:cNvSpPr/>
          <p:nvPr/>
        </p:nvSpPr>
        <p:spPr>
          <a:xfrm>
            <a:off x="0"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sp>
        <p:nvSpPr>
          <p:cNvPr id="31749" name="TextBox 5"/>
          <p:cNvSpPr/>
          <p:nvPr/>
        </p:nvSpPr>
        <p:spPr>
          <a:xfrm>
            <a:off x="1752600" y="228600"/>
            <a:ext cx="6172200" cy="4619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2400" b="1">
                <a:solidFill>
                  <a:srgbClr val="00B0F0"/>
                </a:solidFill>
              </a:rPr>
              <a:t>DRIVE amidst adversity </a:t>
            </a:r>
            <a:endParaRPr lang="en-PH" altLang="en-US" sz="2400" b="1">
              <a:solidFill>
                <a:srgbClr val="00B0F0"/>
              </a:solidFill>
            </a:endParaRPr>
          </a:p>
        </p:txBody>
      </p:sp>
      <p:sp>
        <p:nvSpPr>
          <p:cNvPr id="31750" name="TextBox 3"/>
          <p:cNvSpPr/>
          <p:nvPr/>
        </p:nvSpPr>
        <p:spPr>
          <a:xfrm>
            <a:off x="161925" y="28575"/>
            <a:ext cx="1676400" cy="221615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13800"/>
              <a:t>D</a:t>
            </a:r>
            <a:endParaRPr lang="en-PH" altLang="en-US" sz="13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31749"/>
                                        </p:tgtEl>
                                        <p:attrNameLst>
                                          <p:attrName>style.visibility</p:attrName>
                                        </p:attrNameLst>
                                      </p:cBhvr>
                                      <p:to>
                                        <p:strVal val="visible"/>
                                      </p:to>
                                    </p:set>
                                    <p:animEffect transition="in" filter="blinds(horizontal)">
                                      <p:cBhvr additive="base">
                                        <p:cTn id="7" dur="500"/>
                                        <p:tgtEl>
                                          <p:spTgt spid="3174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fill="hold" grpId="0" nodeType="clickEffect">
                                  <p:stCondLst>
                                    <p:cond delay="0"/>
                                  </p:stCondLst>
                                  <p:childTnLst>
                                    <p:set>
                                      <p:cBhvr additive="base">
                                        <p:cTn id="11" dur="1" fill="hold">
                                          <p:stCondLst>
                                            <p:cond delay="0"/>
                                          </p:stCondLst>
                                        </p:cTn>
                                        <p:tgtEl>
                                          <p:spTgt spid="31746">
                                            <p:txEl>
                                              <p:pRg st="0" end="0"/>
                                            </p:txEl>
                                          </p:spTgt>
                                        </p:tgtEl>
                                        <p:attrNameLst>
                                          <p:attrName>style.visibility</p:attrName>
                                        </p:attrNameLst>
                                      </p:cBhvr>
                                      <p:to>
                                        <p:strVal val="visible"/>
                                      </p:to>
                                    </p:set>
                                    <p:animEffect transition="in" filter="checkerboard(across)">
                                      <p:cBhvr additive="base">
                                        <p:cTn id="12" dur="500"/>
                                        <p:tgtEl>
                                          <p:spTgt spid="31746">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5" presetClass="entr" presetSubtype="10" fill="hold" grpId="0" nodeType="clickEffect">
                                  <p:stCondLst>
                                    <p:cond delay="0"/>
                                  </p:stCondLst>
                                  <p:childTnLst>
                                    <p:set>
                                      <p:cBhvr additive="base">
                                        <p:cTn id="16" dur="1" fill="hold">
                                          <p:stCondLst>
                                            <p:cond delay="0"/>
                                          </p:stCondLst>
                                        </p:cTn>
                                        <p:tgtEl>
                                          <p:spTgt spid="31746">
                                            <p:txEl>
                                              <p:pRg st="1" end="1"/>
                                            </p:txEl>
                                          </p:spTgt>
                                        </p:tgtEl>
                                        <p:attrNameLst>
                                          <p:attrName>style.visibility</p:attrName>
                                        </p:attrNameLst>
                                      </p:cBhvr>
                                      <p:to>
                                        <p:strVal val="visible"/>
                                      </p:to>
                                    </p:set>
                                    <p:animEffect transition="in" filter="checkerboard(across)">
                                      <p:cBhvr additive="base">
                                        <p:cTn id="17" dur="500"/>
                                        <p:tgtEl>
                                          <p:spTgt spid="31746">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5" presetClass="entr" presetSubtype="10" fill="hold" grpId="0" nodeType="clickEffect">
                                  <p:stCondLst>
                                    <p:cond delay="0"/>
                                  </p:stCondLst>
                                  <p:childTnLst>
                                    <p:set>
                                      <p:cBhvr additive="base">
                                        <p:cTn id="21" dur="1" fill="hold">
                                          <p:stCondLst>
                                            <p:cond delay="0"/>
                                          </p:stCondLst>
                                        </p:cTn>
                                        <p:tgtEl>
                                          <p:spTgt spid="31746">
                                            <p:txEl>
                                              <p:pRg st="2" end="2"/>
                                            </p:txEl>
                                          </p:spTgt>
                                        </p:tgtEl>
                                        <p:attrNameLst>
                                          <p:attrName>style.visibility</p:attrName>
                                        </p:attrNameLst>
                                      </p:cBhvr>
                                      <p:to>
                                        <p:strVal val="visible"/>
                                      </p:to>
                                    </p:set>
                                    <p:animEffect transition="in" filter="checkerboard(across)">
                                      <p:cBhvr additive="base">
                                        <p:cTn id="22" dur="500"/>
                                        <p:tgtEl>
                                          <p:spTgt spid="31746">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5" presetClass="entr" presetSubtype="10" fill="hold" grpId="0" nodeType="clickEffect">
                                  <p:stCondLst>
                                    <p:cond delay="0"/>
                                  </p:stCondLst>
                                  <p:childTnLst>
                                    <p:set>
                                      <p:cBhvr additive="base">
                                        <p:cTn id="26" dur="1" fill="hold">
                                          <p:stCondLst>
                                            <p:cond delay="0"/>
                                          </p:stCondLst>
                                        </p:cTn>
                                        <p:tgtEl>
                                          <p:spTgt spid="31746">
                                            <p:txEl>
                                              <p:pRg st="3" end="3"/>
                                            </p:txEl>
                                          </p:spTgt>
                                        </p:tgtEl>
                                        <p:attrNameLst>
                                          <p:attrName>style.visibility</p:attrName>
                                        </p:attrNameLst>
                                      </p:cBhvr>
                                      <p:to>
                                        <p:strVal val="visible"/>
                                      </p:to>
                                    </p:set>
                                    <p:animEffect transition="in" filter="checkerboard(across)">
                                      <p:cBhvr additive="base">
                                        <p:cTn id="27" dur="500"/>
                                        <p:tgtEl>
                                          <p:spTgt spid="317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P spid="31749" grpId="0"/>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2770" name="Content Placeholder 2"/>
          <p:cNvSpPr/>
          <p:nvPr>
            <p:ph idx="4294967295"/>
          </p:nvPr>
        </p:nvSpPr>
        <p:spPr>
          <a:xfrm>
            <a:off x="4257675" y="381000"/>
            <a:ext cx="4572000" cy="6645275"/>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r>
              <a:rPr lang="en-PH" altLang="en-US" sz="3600">
                <a:solidFill>
                  <a:srgbClr val="FFFF00"/>
                </a:solidFill>
              </a:rPr>
              <a:t>Sergeant Jose Calugas</a:t>
            </a:r>
            <a:r>
              <a:rPr lang="en-PH" altLang="en-US" sz="2800"/>
              <a:t>, </a:t>
            </a:r>
            <a:r>
              <a:rPr lang="en-PH" altLang="en-US" sz="2800" i="1"/>
              <a:t>a Philippine Scout</a:t>
            </a:r>
            <a:r>
              <a:rPr lang="en-PH" altLang="en-US" sz="2800"/>
              <a:t>, was the second to receive the  </a:t>
            </a:r>
            <a:r>
              <a:rPr lang="en-PH" altLang="en-US" sz="3200" b="1" i="1">
                <a:solidFill>
                  <a:srgbClr val="92D050"/>
                </a:solidFill>
              </a:rPr>
              <a:t>US</a:t>
            </a:r>
            <a:r>
              <a:rPr lang="en-PH" altLang="en-US" sz="3200" b="1">
                <a:solidFill>
                  <a:srgbClr val="92D050"/>
                </a:solidFill>
              </a:rPr>
              <a:t> </a:t>
            </a:r>
            <a:r>
              <a:rPr lang="en-PH" altLang="en-US" sz="3200" b="1" i="1">
                <a:solidFill>
                  <a:srgbClr val="92D050"/>
                </a:solidFill>
              </a:rPr>
              <a:t>Congressional Medal of Honor </a:t>
            </a:r>
            <a:r>
              <a:rPr lang="en-PH" altLang="en-US" sz="3200" b="1"/>
              <a:t>and the first enlisted man and the </a:t>
            </a:r>
            <a:r>
              <a:rPr lang="en-PH" altLang="en-US" sz="3200" b="1">
                <a:solidFill>
                  <a:srgbClr val="00B0F0"/>
                </a:solidFill>
              </a:rPr>
              <a:t>ONLY FILIPINO </a:t>
            </a:r>
            <a:r>
              <a:rPr lang="en-PH" altLang="en-US" sz="3200" b="1"/>
              <a:t>to be so honored</a:t>
            </a:r>
            <a:r>
              <a:rPr lang="en-PH" altLang="en-US" sz="2800"/>
              <a:t>. </a:t>
            </a:r>
            <a:endParaRPr lang="en-PH" altLang="en-US" sz="2800"/>
          </a:p>
          <a:p>
            <a:pPr marL="411162" lvl="0" indent="-342900" eaLnBrk="1" hangingPunct="1">
              <a:buFontTx/>
              <a:buNone/>
            </a:pPr>
            <a:endParaRPr lang="en-PH" altLang="en-US" sz="2800"/>
          </a:p>
        </p:txBody>
      </p:sp>
      <p:sp>
        <p:nvSpPr>
          <p:cNvPr id="32771" name="AutoShape 5" descr="calugas_a.jpg (37073 bytes)"/>
          <p:cNvSpPr/>
          <p:nvPr/>
        </p:nvSpPr>
        <p:spPr>
          <a:xfrm>
            <a:off x="0"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sp>
        <p:nvSpPr>
          <p:cNvPr id="32772" name="AutoShape 7" descr="calugas_a.jpg (37073 bytes)"/>
          <p:cNvSpPr/>
          <p:nvPr/>
        </p:nvSpPr>
        <p:spPr>
          <a:xfrm>
            <a:off x="0"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pic>
        <p:nvPicPr>
          <p:cNvPr id="32773" name="Picture 6" descr="calugas_a.jpg (37073 bytes)"/>
          <p:cNvPicPr/>
          <p:nvPr/>
        </p:nvPicPr>
        <p:blipFill>
          <a:blip r:embed="rId3"/>
          <a:stretch>
            <a:fillRect/>
          </a:stretch>
        </p:blipFill>
        <p:spPr>
          <a:xfrm>
            <a:off x="152400" y="228600"/>
            <a:ext cx="4495800" cy="6494462"/>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additive="base">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additive="base">
                                        <p:cTn id="7" dur="500"/>
                                        <p:tgtEl>
                                          <p:spTgt spid="32770">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nodeType="clickEffect">
                                  <p:stCondLst>
                                    <p:cond delay="0"/>
                                  </p:stCondLst>
                                  <p:childTnLst>
                                    <p:set>
                                      <p:cBhvr additive="base">
                                        <p:cTn id="11" dur="1" fill="hold">
                                          <p:stCondLst>
                                            <p:cond delay="0"/>
                                          </p:stCondLst>
                                        </p:cTn>
                                        <p:tgtEl>
                                          <p:spTgt spid="32773"/>
                                        </p:tgtEl>
                                        <p:attrNameLst>
                                          <p:attrName>style.visibility</p:attrName>
                                        </p:attrNameLst>
                                      </p:cBhvr>
                                      <p:to>
                                        <p:strVal val="visible"/>
                                      </p:to>
                                    </p:set>
                                    <p:animEffect transition="in" filter="blinds(horizontal)">
                                      <p:cBhvr additive="base">
                                        <p:cTn id="12" dur="5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3794" name="Title 1"/>
          <p:cNvSpPr>
            <a:spLocks noGrp="1"/>
          </p:cNvSpPr>
          <p:nvPr>
            <p:ph type="title" idx="4294967295"/>
          </p:nvPr>
        </p:nvSpPr>
        <p:spPr>
          <a:xfrm>
            <a:off x="7239000" y="228600"/>
            <a:ext cx="1638300" cy="61722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2000">
                <a:solidFill>
                  <a:srgbClr val="FFFF00"/>
                </a:solidFill>
              </a:rPr>
              <a:t>The </a:t>
            </a:r>
            <a:r>
              <a:rPr lang="en-PH" altLang="en-US" sz="2800" b="1">
                <a:solidFill>
                  <a:srgbClr val="00B0F0"/>
                </a:solidFill>
              </a:rPr>
              <a:t>Medal of Honor</a:t>
            </a:r>
            <a:r>
              <a:rPr lang="en-PH" altLang="en-US" sz="2000">
                <a:solidFill>
                  <a:srgbClr val="FFFF00"/>
                </a:solidFill>
              </a:rPr>
              <a:t> is the highest award for valor in action against an enemy force which can be bestowed upon an individual serving in the Armed Services of the United States</a:t>
            </a:r>
            <a:endParaRPr lang="en-PH" altLang="en-US" sz="2000">
              <a:solidFill>
                <a:srgbClr val="FFFF00"/>
              </a:solidFill>
            </a:endParaRPr>
          </a:p>
        </p:txBody>
      </p:sp>
      <p:pic>
        <p:nvPicPr>
          <p:cNvPr id="33795" name="Content Placeholder 3" descr="[image] "/>
          <p:cNvPicPr/>
          <p:nvPr>
            <p:ph idx="4294967295"/>
          </p:nvPr>
        </p:nvPicPr>
        <p:blipFill>
          <a:blip r:embed="rId2"/>
          <a:stretch>
            <a:fillRect/>
          </a:stretch>
        </p:blipFill>
        <p:spPr>
          <a:xfrm>
            <a:off x="0" y="0"/>
            <a:ext cx="7086600" cy="6891338"/>
          </a:xfrm>
          <a:prstGeom prst="rect">
            <a:avLst/>
          </a:prstGeom>
          <a:noFill/>
          <a:ln>
            <a:miter lim="800000"/>
          </a:ln>
        </p:spPr>
      </p:pic>
    </p:spTree>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4818" name="object 2"/>
          <p:cNvSpPr/>
          <p:nvPr/>
        </p:nvSpPr>
        <p:spPr bwMode="auto">
          <a:xfrm>
            <a:off x="2667000" y="0"/>
            <a:ext cx="4572000" cy="4572000"/>
          </a:xfrm>
          <a:custGeom>
            <a:cxnLst>
              <a:cxn ang="0">
                <a:pos x="23638" y="11595374"/>
              </a:cxn>
              <a:cxn ang="0">
                <a:pos x="207240" y="9595873"/>
              </a:cxn>
              <a:cxn ang="0">
                <a:pos x="560385" y="7714639"/>
              </a:cxn>
              <a:cxn ang="0">
                <a:pos x="1068371" y="5977666"/>
              </a:cxn>
              <a:cxn ang="0">
                <a:pos x="1716534" y="4410977"/>
              </a:cxn>
              <a:cxn ang="0">
                <a:pos x="2490189" y="3040569"/>
              </a:cxn>
              <a:cxn ang="0">
                <a:pos x="3374645" y="1892456"/>
              </a:cxn>
              <a:cxn ang="0">
                <a:pos x="4355231" y="992621"/>
              </a:cxn>
              <a:cxn ang="0">
                <a:pos x="5417256" y="367100"/>
              </a:cxn>
              <a:cxn ang="0">
                <a:pos x="6546048" y="41874"/>
              </a:cxn>
              <a:cxn ang="0">
                <a:pos x="7715732" y="41874"/>
              </a:cxn>
              <a:cxn ang="0">
                <a:pos x="8844518" y="367100"/>
              </a:cxn>
              <a:cxn ang="0">
                <a:pos x="9906547" y="992621"/>
              </a:cxn>
              <a:cxn ang="0">
                <a:pos x="10887132" y="1892456"/>
              </a:cxn>
              <a:cxn ang="0">
                <a:pos x="11771586" y="3040569"/>
              </a:cxn>
              <a:cxn ang="0">
                <a:pos x="12545239" y="4410977"/>
              </a:cxn>
              <a:cxn ang="0">
                <a:pos x="13193402" y="5977666"/>
              </a:cxn>
              <a:cxn ang="0">
                <a:pos x="13701393" y="7714639"/>
              </a:cxn>
              <a:cxn ang="0">
                <a:pos x="14054533" y="9595873"/>
              </a:cxn>
              <a:cxn ang="0">
                <a:pos x="14238140" y="11595374"/>
              </a:cxn>
              <a:cxn ang="0">
                <a:pos x="14238140" y="13667332"/>
              </a:cxn>
              <a:cxn ang="0">
                <a:pos x="14054533" y="15666834"/>
              </a:cxn>
              <a:cxn ang="0">
                <a:pos x="13701393" y="17548067"/>
              </a:cxn>
              <a:cxn ang="0">
                <a:pos x="13193402" y="19285034"/>
              </a:cxn>
              <a:cxn ang="0">
                <a:pos x="12545239" y="20851730"/>
              </a:cxn>
              <a:cxn ang="0">
                <a:pos x="11771586" y="22222135"/>
              </a:cxn>
              <a:cxn ang="0">
                <a:pos x="10887132" y="23370248"/>
              </a:cxn>
              <a:cxn ang="0">
                <a:pos x="9906547" y="24270084"/>
              </a:cxn>
              <a:cxn ang="0">
                <a:pos x="8844518" y="24895605"/>
              </a:cxn>
              <a:cxn ang="0">
                <a:pos x="7715732" y="25220830"/>
              </a:cxn>
              <a:cxn ang="0">
                <a:pos x="6546048" y="25220830"/>
              </a:cxn>
              <a:cxn ang="0">
                <a:pos x="5417256" y="24895605"/>
              </a:cxn>
              <a:cxn ang="0">
                <a:pos x="4355231" y="24270084"/>
              </a:cxn>
              <a:cxn ang="0">
                <a:pos x="3374645" y="23370248"/>
              </a:cxn>
              <a:cxn ang="0">
                <a:pos x="2490189" y="22222135"/>
              </a:cxn>
              <a:cxn ang="0">
                <a:pos x="1716534" y="20851730"/>
              </a:cxn>
              <a:cxn ang="0">
                <a:pos x="1068371" y="19285034"/>
              </a:cxn>
              <a:cxn ang="0">
                <a:pos x="560385" y="17548067"/>
              </a:cxn>
              <a:cxn ang="0">
                <a:pos x="207240" y="15666834"/>
              </a:cxn>
              <a:cxn ang="0">
                <a:pos x="23638" y="13667332"/>
              </a:cxn>
            </a:cxnLst>
            <a:pathLst>
              <a:path w="3886200" h="3581400">
                <a:moveTo>
                  <a:pt x="0" y="1790699"/>
                </a:moveTo>
                <a:lnTo>
                  <a:pt x="6441" y="1643833"/>
                </a:lnTo>
                <a:lnTo>
                  <a:pt x="25432" y="1500237"/>
                </a:lnTo>
                <a:lnTo>
                  <a:pt x="56471" y="1360371"/>
                </a:lnTo>
                <a:lnTo>
                  <a:pt x="99060" y="1224697"/>
                </a:lnTo>
                <a:lnTo>
                  <a:pt x="152699" y="1093675"/>
                </a:lnTo>
                <a:lnTo>
                  <a:pt x="216886" y="967766"/>
                </a:lnTo>
                <a:lnTo>
                  <a:pt x="291122" y="847431"/>
                </a:lnTo>
                <a:lnTo>
                  <a:pt x="374906" y="733132"/>
                </a:lnTo>
                <a:lnTo>
                  <a:pt x="467740" y="625328"/>
                </a:lnTo>
                <a:lnTo>
                  <a:pt x="569122" y="524480"/>
                </a:lnTo>
                <a:lnTo>
                  <a:pt x="678553" y="431050"/>
                </a:lnTo>
                <a:lnTo>
                  <a:pt x="795532" y="345498"/>
                </a:lnTo>
                <a:lnTo>
                  <a:pt x="919559" y="268286"/>
                </a:lnTo>
                <a:lnTo>
                  <a:pt x="1050135" y="199873"/>
                </a:lnTo>
                <a:lnTo>
                  <a:pt x="1186759" y="140720"/>
                </a:lnTo>
                <a:lnTo>
                  <a:pt x="1328931" y="91290"/>
                </a:lnTo>
                <a:lnTo>
                  <a:pt x="1476152" y="52042"/>
                </a:lnTo>
                <a:lnTo>
                  <a:pt x="1627920" y="23437"/>
                </a:lnTo>
                <a:lnTo>
                  <a:pt x="1783736" y="5936"/>
                </a:lnTo>
                <a:lnTo>
                  <a:pt x="1943099" y="0"/>
                </a:lnTo>
                <a:lnTo>
                  <a:pt x="2102463" y="5936"/>
                </a:lnTo>
                <a:lnTo>
                  <a:pt x="2258279" y="23437"/>
                </a:lnTo>
                <a:lnTo>
                  <a:pt x="2410047" y="52042"/>
                </a:lnTo>
                <a:lnTo>
                  <a:pt x="2557268" y="91290"/>
                </a:lnTo>
                <a:lnTo>
                  <a:pt x="2699440" y="140720"/>
                </a:lnTo>
                <a:lnTo>
                  <a:pt x="2836064" y="199873"/>
                </a:lnTo>
                <a:lnTo>
                  <a:pt x="2966640" y="268286"/>
                </a:lnTo>
                <a:lnTo>
                  <a:pt x="3090667" y="345498"/>
                </a:lnTo>
                <a:lnTo>
                  <a:pt x="3207646" y="431050"/>
                </a:lnTo>
                <a:lnTo>
                  <a:pt x="3317077" y="524480"/>
                </a:lnTo>
                <a:lnTo>
                  <a:pt x="3418459" y="625328"/>
                </a:lnTo>
                <a:lnTo>
                  <a:pt x="3511292" y="733132"/>
                </a:lnTo>
                <a:lnTo>
                  <a:pt x="3595077" y="847431"/>
                </a:lnTo>
                <a:lnTo>
                  <a:pt x="3669313" y="967766"/>
                </a:lnTo>
                <a:lnTo>
                  <a:pt x="3733500" y="1093675"/>
                </a:lnTo>
                <a:lnTo>
                  <a:pt x="3787138" y="1224697"/>
                </a:lnTo>
                <a:lnTo>
                  <a:pt x="3829727" y="1360371"/>
                </a:lnTo>
                <a:lnTo>
                  <a:pt x="3860767" y="1500237"/>
                </a:lnTo>
                <a:lnTo>
                  <a:pt x="3879758" y="1643833"/>
                </a:lnTo>
                <a:lnTo>
                  <a:pt x="3886199" y="1790699"/>
                </a:lnTo>
                <a:lnTo>
                  <a:pt x="3879758" y="1937566"/>
                </a:lnTo>
                <a:lnTo>
                  <a:pt x="3860767" y="2081162"/>
                </a:lnTo>
                <a:lnTo>
                  <a:pt x="3829727" y="2221028"/>
                </a:lnTo>
                <a:lnTo>
                  <a:pt x="3787138" y="2356702"/>
                </a:lnTo>
                <a:lnTo>
                  <a:pt x="3733500" y="2487724"/>
                </a:lnTo>
                <a:lnTo>
                  <a:pt x="3669313" y="2613633"/>
                </a:lnTo>
                <a:lnTo>
                  <a:pt x="3595077" y="2733967"/>
                </a:lnTo>
                <a:lnTo>
                  <a:pt x="3511292" y="2848267"/>
                </a:lnTo>
                <a:lnTo>
                  <a:pt x="3418459" y="2956071"/>
                </a:lnTo>
                <a:lnTo>
                  <a:pt x="3317077" y="3056919"/>
                </a:lnTo>
                <a:lnTo>
                  <a:pt x="3207646" y="3150349"/>
                </a:lnTo>
                <a:lnTo>
                  <a:pt x="3090667" y="3235901"/>
                </a:lnTo>
                <a:lnTo>
                  <a:pt x="2966640" y="3313113"/>
                </a:lnTo>
                <a:lnTo>
                  <a:pt x="2836064" y="3381526"/>
                </a:lnTo>
                <a:lnTo>
                  <a:pt x="2699440" y="3440679"/>
                </a:lnTo>
                <a:lnTo>
                  <a:pt x="2557268" y="3490109"/>
                </a:lnTo>
                <a:lnTo>
                  <a:pt x="2410047" y="3529357"/>
                </a:lnTo>
                <a:lnTo>
                  <a:pt x="2258279" y="3557962"/>
                </a:lnTo>
                <a:lnTo>
                  <a:pt x="2102463" y="3575463"/>
                </a:lnTo>
                <a:lnTo>
                  <a:pt x="1943099" y="3581399"/>
                </a:lnTo>
                <a:lnTo>
                  <a:pt x="1783736" y="3575463"/>
                </a:lnTo>
                <a:lnTo>
                  <a:pt x="1627920" y="3557962"/>
                </a:lnTo>
                <a:lnTo>
                  <a:pt x="1476152" y="3529357"/>
                </a:lnTo>
                <a:lnTo>
                  <a:pt x="1328931" y="3490109"/>
                </a:lnTo>
                <a:lnTo>
                  <a:pt x="1186759" y="3440679"/>
                </a:lnTo>
                <a:lnTo>
                  <a:pt x="1050135" y="3381526"/>
                </a:lnTo>
                <a:lnTo>
                  <a:pt x="919559" y="3313113"/>
                </a:lnTo>
                <a:lnTo>
                  <a:pt x="795532" y="3235901"/>
                </a:lnTo>
                <a:lnTo>
                  <a:pt x="678553" y="3150349"/>
                </a:lnTo>
                <a:lnTo>
                  <a:pt x="569122" y="3056919"/>
                </a:lnTo>
                <a:lnTo>
                  <a:pt x="467740" y="2956071"/>
                </a:lnTo>
                <a:lnTo>
                  <a:pt x="374906" y="2848267"/>
                </a:lnTo>
                <a:lnTo>
                  <a:pt x="291122" y="2733967"/>
                </a:lnTo>
                <a:lnTo>
                  <a:pt x="216886" y="2613633"/>
                </a:lnTo>
                <a:lnTo>
                  <a:pt x="152699" y="2487724"/>
                </a:lnTo>
                <a:lnTo>
                  <a:pt x="99060" y="2356702"/>
                </a:lnTo>
                <a:lnTo>
                  <a:pt x="56471" y="2221028"/>
                </a:lnTo>
                <a:lnTo>
                  <a:pt x="25432" y="2081162"/>
                </a:lnTo>
                <a:lnTo>
                  <a:pt x="6441" y="1937566"/>
                </a:lnTo>
                <a:lnTo>
                  <a:pt x="0" y="1790699"/>
                </a:lnTo>
                <a:close/>
              </a:path>
            </a:pathLst>
          </a:custGeom>
          <a:noFill/>
          <a:ln w="76199">
            <a:solidFill>
              <a:srgbClr val="CE1C00"/>
            </a:solidFill>
            <a:round/>
          </a:ln>
        </p:spPr>
      </p:sp>
      <p:sp>
        <p:nvSpPr>
          <p:cNvPr id="34819" name="object 4"/>
          <p:cNvSpPr txBox="1"/>
          <p:nvPr/>
        </p:nvSpPr>
        <p:spPr>
          <a:xfrm>
            <a:off x="3535363" y="1279525"/>
            <a:ext cx="2547307" cy="457657"/>
          </a:xfrm>
          <a:prstGeom prst="rect">
            <a:avLst/>
          </a:prstGeom>
        </p:spPr>
        <p:txBody>
          <a:bodyPr lIns="0" tIns="0" rIns="0" bIns="0">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12700" marR="0" lvl="0" indent="0"/>
            <a:r>
              <a:rPr lang="en-US" altLang="en-US" sz="3000" b="1">
                <a:ea typeface="Arial"/>
              </a:rPr>
              <a:t>KNOWLEDGE</a:t>
            </a:r>
            <a:endParaRPr lang="en-US" altLang="en-US" sz="3000">
              <a:ea typeface="Arial"/>
            </a:endParaRPr>
          </a:p>
        </p:txBody>
      </p:sp>
      <p:sp>
        <p:nvSpPr>
          <p:cNvPr id="34820" name="object 5"/>
          <p:cNvSpPr/>
          <p:nvPr/>
        </p:nvSpPr>
        <p:spPr bwMode="auto">
          <a:xfrm>
            <a:off x="838200" y="2133600"/>
            <a:ext cx="4664075" cy="4572000"/>
          </a:xfrm>
          <a:custGeom>
            <a:cxnLst>
              <a:cxn ang="0">
                <a:pos x="27725" y="11595374"/>
              </a:cxn>
              <a:cxn ang="0">
                <a:pos x="243076" y="9595873"/>
              </a:cxn>
              <a:cxn ang="0">
                <a:pos x="657290" y="7714639"/>
              </a:cxn>
              <a:cxn ang="0">
                <a:pos x="1253127" y="5977666"/>
              </a:cxn>
              <a:cxn ang="0">
                <a:pos x="2013377" y="4410977"/>
              </a:cxn>
              <a:cxn ang="0">
                <a:pos x="2920818" y="3040569"/>
              </a:cxn>
              <a:cxn ang="0">
                <a:pos x="3958236" y="1892456"/>
              </a:cxn>
              <a:cxn ang="0">
                <a:pos x="5108397" y="992621"/>
              </a:cxn>
              <a:cxn ang="0">
                <a:pos x="6354092" y="367100"/>
              </a:cxn>
              <a:cxn ang="0">
                <a:pos x="7678090" y="41874"/>
              </a:cxn>
              <a:cxn ang="0">
                <a:pos x="9050058" y="41874"/>
              </a:cxn>
              <a:cxn ang="0">
                <a:pos x="10374054" y="367100"/>
              </a:cxn>
              <a:cxn ang="0">
                <a:pos x="11619748" y="992621"/>
              </a:cxn>
              <a:cxn ang="0">
                <a:pos x="12769910" y="1892456"/>
              </a:cxn>
              <a:cxn ang="0">
                <a:pos x="13807322" y="3040569"/>
              </a:cxn>
              <a:cxn ang="0">
                <a:pos x="14714765" y="4410977"/>
              </a:cxn>
              <a:cxn ang="0">
                <a:pos x="15475021" y="5977666"/>
              </a:cxn>
              <a:cxn ang="0">
                <a:pos x="16070861" y="7714639"/>
              </a:cxn>
              <a:cxn ang="0">
                <a:pos x="16485071" y="9595873"/>
              </a:cxn>
              <a:cxn ang="0">
                <a:pos x="16700433" y="11595374"/>
              </a:cxn>
              <a:cxn ang="0">
                <a:pos x="16700433" y="13667322"/>
              </a:cxn>
              <a:cxn ang="0">
                <a:pos x="16485071" y="15666825"/>
              </a:cxn>
              <a:cxn ang="0">
                <a:pos x="16070861" y="17548063"/>
              </a:cxn>
              <a:cxn ang="0">
                <a:pos x="15475021" y="19285025"/>
              </a:cxn>
              <a:cxn ang="0">
                <a:pos x="14714765" y="20851718"/>
              </a:cxn>
              <a:cxn ang="0">
                <a:pos x="13807322" y="22222132"/>
              </a:cxn>
              <a:cxn ang="0">
                <a:pos x="12769910" y="23370248"/>
              </a:cxn>
              <a:cxn ang="0">
                <a:pos x="11619748" y="24270082"/>
              </a:cxn>
              <a:cxn ang="0">
                <a:pos x="10374054" y="24895605"/>
              </a:cxn>
              <a:cxn ang="0">
                <a:pos x="9050058" y="25220830"/>
              </a:cxn>
              <a:cxn ang="0">
                <a:pos x="7678090" y="25220830"/>
              </a:cxn>
              <a:cxn ang="0">
                <a:pos x="6354092" y="24895605"/>
              </a:cxn>
              <a:cxn ang="0">
                <a:pos x="5108397" y="24270082"/>
              </a:cxn>
              <a:cxn ang="0">
                <a:pos x="3958236" y="23370248"/>
              </a:cxn>
              <a:cxn ang="0">
                <a:pos x="2920818" y="22222132"/>
              </a:cxn>
              <a:cxn ang="0">
                <a:pos x="2013377" y="20851718"/>
              </a:cxn>
              <a:cxn ang="0">
                <a:pos x="1253127" y="19285025"/>
              </a:cxn>
              <a:cxn ang="0">
                <a:pos x="657290" y="17548063"/>
              </a:cxn>
              <a:cxn ang="0">
                <a:pos x="243076" y="15666825"/>
              </a:cxn>
              <a:cxn ang="0">
                <a:pos x="27725" y="13667322"/>
              </a:cxn>
            </a:cxnLst>
            <a:pathLst>
              <a:path w="3886200" h="3581400">
                <a:moveTo>
                  <a:pt x="0" y="1790699"/>
                </a:moveTo>
                <a:lnTo>
                  <a:pt x="6441" y="1643833"/>
                </a:lnTo>
                <a:lnTo>
                  <a:pt x="25431" y="1500237"/>
                </a:lnTo>
                <a:lnTo>
                  <a:pt x="56471" y="1360371"/>
                </a:lnTo>
                <a:lnTo>
                  <a:pt x="99060" y="1224697"/>
                </a:lnTo>
                <a:lnTo>
                  <a:pt x="152698" y="1093675"/>
                </a:lnTo>
                <a:lnTo>
                  <a:pt x="216885" y="967766"/>
                </a:lnTo>
                <a:lnTo>
                  <a:pt x="291120" y="847431"/>
                </a:lnTo>
                <a:lnTo>
                  <a:pt x="374905" y="733132"/>
                </a:lnTo>
                <a:lnTo>
                  <a:pt x="467738" y="625328"/>
                </a:lnTo>
                <a:lnTo>
                  <a:pt x="569120" y="524480"/>
                </a:lnTo>
                <a:lnTo>
                  <a:pt x="678550" y="431050"/>
                </a:lnTo>
                <a:lnTo>
                  <a:pt x="795529" y="345498"/>
                </a:lnTo>
                <a:lnTo>
                  <a:pt x="919557" y="268286"/>
                </a:lnTo>
                <a:lnTo>
                  <a:pt x="1050133" y="199873"/>
                </a:lnTo>
                <a:lnTo>
                  <a:pt x="1186757" y="140720"/>
                </a:lnTo>
                <a:lnTo>
                  <a:pt x="1328929" y="91290"/>
                </a:lnTo>
                <a:lnTo>
                  <a:pt x="1476150" y="52042"/>
                </a:lnTo>
                <a:lnTo>
                  <a:pt x="1627918" y="23437"/>
                </a:lnTo>
                <a:lnTo>
                  <a:pt x="1783735" y="5936"/>
                </a:lnTo>
                <a:lnTo>
                  <a:pt x="1943099" y="0"/>
                </a:lnTo>
                <a:lnTo>
                  <a:pt x="2102463" y="5936"/>
                </a:lnTo>
                <a:lnTo>
                  <a:pt x="2258279" y="23437"/>
                </a:lnTo>
                <a:lnTo>
                  <a:pt x="2410047" y="52042"/>
                </a:lnTo>
                <a:lnTo>
                  <a:pt x="2557268" y="91290"/>
                </a:lnTo>
                <a:lnTo>
                  <a:pt x="2699440" y="140720"/>
                </a:lnTo>
                <a:lnTo>
                  <a:pt x="2836064" y="199873"/>
                </a:lnTo>
                <a:lnTo>
                  <a:pt x="2966640" y="268286"/>
                </a:lnTo>
                <a:lnTo>
                  <a:pt x="3090667" y="345498"/>
                </a:lnTo>
                <a:lnTo>
                  <a:pt x="3207646" y="431050"/>
                </a:lnTo>
                <a:lnTo>
                  <a:pt x="3317077" y="524480"/>
                </a:lnTo>
                <a:lnTo>
                  <a:pt x="3418459" y="625328"/>
                </a:lnTo>
                <a:lnTo>
                  <a:pt x="3511292" y="733132"/>
                </a:lnTo>
                <a:lnTo>
                  <a:pt x="3595077" y="847431"/>
                </a:lnTo>
                <a:lnTo>
                  <a:pt x="3669313" y="967766"/>
                </a:lnTo>
                <a:lnTo>
                  <a:pt x="3733500" y="1093675"/>
                </a:lnTo>
                <a:lnTo>
                  <a:pt x="3787138" y="1224697"/>
                </a:lnTo>
                <a:lnTo>
                  <a:pt x="3829727" y="1360371"/>
                </a:lnTo>
                <a:lnTo>
                  <a:pt x="3860767" y="1500237"/>
                </a:lnTo>
                <a:lnTo>
                  <a:pt x="3879758" y="1643833"/>
                </a:lnTo>
                <a:lnTo>
                  <a:pt x="3886199" y="1790699"/>
                </a:lnTo>
                <a:lnTo>
                  <a:pt x="3879758" y="1937565"/>
                </a:lnTo>
                <a:lnTo>
                  <a:pt x="3860767" y="2081162"/>
                </a:lnTo>
                <a:lnTo>
                  <a:pt x="3829727" y="2221027"/>
                </a:lnTo>
                <a:lnTo>
                  <a:pt x="3787138" y="2356701"/>
                </a:lnTo>
                <a:lnTo>
                  <a:pt x="3733500" y="2487723"/>
                </a:lnTo>
                <a:lnTo>
                  <a:pt x="3669313" y="2613631"/>
                </a:lnTo>
                <a:lnTo>
                  <a:pt x="3595077" y="2733966"/>
                </a:lnTo>
                <a:lnTo>
                  <a:pt x="3511292" y="2848266"/>
                </a:lnTo>
                <a:lnTo>
                  <a:pt x="3418459" y="2956070"/>
                </a:lnTo>
                <a:lnTo>
                  <a:pt x="3317077" y="3056917"/>
                </a:lnTo>
                <a:lnTo>
                  <a:pt x="3207646" y="3150348"/>
                </a:lnTo>
                <a:lnTo>
                  <a:pt x="3090667" y="3235900"/>
                </a:lnTo>
                <a:lnTo>
                  <a:pt x="2966640" y="3313113"/>
                </a:lnTo>
                <a:lnTo>
                  <a:pt x="2836064" y="3381526"/>
                </a:lnTo>
                <a:lnTo>
                  <a:pt x="2699440" y="3440678"/>
                </a:lnTo>
                <a:lnTo>
                  <a:pt x="2557268" y="3490109"/>
                </a:lnTo>
                <a:lnTo>
                  <a:pt x="2410047" y="3529357"/>
                </a:lnTo>
                <a:lnTo>
                  <a:pt x="2258279" y="3557962"/>
                </a:lnTo>
                <a:lnTo>
                  <a:pt x="2102463" y="3575463"/>
                </a:lnTo>
                <a:lnTo>
                  <a:pt x="1943099" y="3581399"/>
                </a:lnTo>
                <a:lnTo>
                  <a:pt x="1783735" y="3575463"/>
                </a:lnTo>
                <a:lnTo>
                  <a:pt x="1627918" y="3557962"/>
                </a:lnTo>
                <a:lnTo>
                  <a:pt x="1476150" y="3529357"/>
                </a:lnTo>
                <a:lnTo>
                  <a:pt x="1328929" y="3490109"/>
                </a:lnTo>
                <a:lnTo>
                  <a:pt x="1186757" y="3440678"/>
                </a:lnTo>
                <a:lnTo>
                  <a:pt x="1050133" y="3381526"/>
                </a:lnTo>
                <a:lnTo>
                  <a:pt x="919557" y="3313113"/>
                </a:lnTo>
                <a:lnTo>
                  <a:pt x="795529" y="3235900"/>
                </a:lnTo>
                <a:lnTo>
                  <a:pt x="678550" y="3150348"/>
                </a:lnTo>
                <a:lnTo>
                  <a:pt x="569120" y="3056917"/>
                </a:lnTo>
                <a:lnTo>
                  <a:pt x="467738" y="2956070"/>
                </a:lnTo>
                <a:lnTo>
                  <a:pt x="374905" y="2848266"/>
                </a:lnTo>
                <a:lnTo>
                  <a:pt x="291120" y="2733966"/>
                </a:lnTo>
                <a:lnTo>
                  <a:pt x="216885" y="2613631"/>
                </a:lnTo>
                <a:lnTo>
                  <a:pt x="152698" y="2487723"/>
                </a:lnTo>
                <a:lnTo>
                  <a:pt x="99060" y="2356701"/>
                </a:lnTo>
                <a:lnTo>
                  <a:pt x="56471" y="2221027"/>
                </a:lnTo>
                <a:lnTo>
                  <a:pt x="25431" y="2081162"/>
                </a:lnTo>
                <a:lnTo>
                  <a:pt x="6441" y="1937565"/>
                </a:lnTo>
                <a:lnTo>
                  <a:pt x="0" y="1790699"/>
                </a:lnTo>
                <a:close/>
              </a:path>
            </a:pathLst>
          </a:custGeom>
          <a:noFill/>
          <a:ln w="76199">
            <a:solidFill>
              <a:srgbClr val="CE1C00"/>
            </a:solidFill>
            <a:round/>
          </a:ln>
        </p:spPr>
      </p:sp>
      <p:sp>
        <p:nvSpPr>
          <p:cNvPr id="34821" name="object 7"/>
          <p:cNvSpPr txBox="1"/>
          <p:nvPr/>
        </p:nvSpPr>
        <p:spPr>
          <a:xfrm>
            <a:off x="1878013" y="4483100"/>
            <a:ext cx="1126662" cy="457657"/>
          </a:xfrm>
          <a:prstGeom prst="rect">
            <a:avLst/>
          </a:prstGeom>
        </p:spPr>
        <p:txBody>
          <a:bodyPr lIns="0" tIns="0" rIns="0" bIns="0">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12700" marR="0" lvl="0" indent="0"/>
            <a:r>
              <a:rPr lang="en-US" altLang="en-US" sz="3000" b="1">
                <a:ea typeface="Arial"/>
              </a:rPr>
              <a:t>SKILL</a:t>
            </a:r>
            <a:endParaRPr lang="en-US" altLang="en-US" sz="3000">
              <a:ea typeface="Arial"/>
            </a:endParaRPr>
          </a:p>
        </p:txBody>
      </p:sp>
      <p:sp>
        <p:nvSpPr>
          <p:cNvPr id="34822" name="object 8"/>
          <p:cNvSpPr/>
          <p:nvPr/>
        </p:nvSpPr>
        <p:spPr bwMode="auto">
          <a:xfrm>
            <a:off x="4114800" y="2108200"/>
            <a:ext cx="4572000" cy="4572000"/>
          </a:xfrm>
          <a:custGeom>
            <a:cxnLst>
              <a:cxn ang="0">
                <a:pos x="23638" y="11595374"/>
              </a:cxn>
              <a:cxn ang="0">
                <a:pos x="207240" y="9595873"/>
              </a:cxn>
              <a:cxn ang="0">
                <a:pos x="560385" y="7714639"/>
              </a:cxn>
              <a:cxn ang="0">
                <a:pos x="1068371" y="5977666"/>
              </a:cxn>
              <a:cxn ang="0">
                <a:pos x="1716534" y="4410977"/>
              </a:cxn>
              <a:cxn ang="0">
                <a:pos x="2490189" y="3040569"/>
              </a:cxn>
              <a:cxn ang="0">
                <a:pos x="3374645" y="1892456"/>
              </a:cxn>
              <a:cxn ang="0">
                <a:pos x="4355231" y="992621"/>
              </a:cxn>
              <a:cxn ang="0">
                <a:pos x="5417256" y="367100"/>
              </a:cxn>
              <a:cxn ang="0">
                <a:pos x="6546048" y="41874"/>
              </a:cxn>
              <a:cxn ang="0">
                <a:pos x="7715732" y="41874"/>
              </a:cxn>
              <a:cxn ang="0">
                <a:pos x="8844518" y="367100"/>
              </a:cxn>
              <a:cxn ang="0">
                <a:pos x="9906547" y="992621"/>
              </a:cxn>
              <a:cxn ang="0">
                <a:pos x="10887132" y="1892456"/>
              </a:cxn>
              <a:cxn ang="0">
                <a:pos x="11771586" y="3040569"/>
              </a:cxn>
              <a:cxn ang="0">
                <a:pos x="12545239" y="4410977"/>
              </a:cxn>
              <a:cxn ang="0">
                <a:pos x="13193402" y="5977666"/>
              </a:cxn>
              <a:cxn ang="0">
                <a:pos x="13701393" y="7714639"/>
              </a:cxn>
              <a:cxn ang="0">
                <a:pos x="14054533" y="9595873"/>
              </a:cxn>
              <a:cxn ang="0">
                <a:pos x="14238140" y="11595374"/>
              </a:cxn>
              <a:cxn ang="0">
                <a:pos x="14238140" y="13667322"/>
              </a:cxn>
              <a:cxn ang="0">
                <a:pos x="14054533" y="15666825"/>
              </a:cxn>
              <a:cxn ang="0">
                <a:pos x="13701393" y="17548063"/>
              </a:cxn>
              <a:cxn ang="0">
                <a:pos x="13193402" y="19285025"/>
              </a:cxn>
              <a:cxn ang="0">
                <a:pos x="12545239" y="20851718"/>
              </a:cxn>
              <a:cxn ang="0">
                <a:pos x="11771586" y="22222132"/>
              </a:cxn>
              <a:cxn ang="0">
                <a:pos x="10887132" y="23370248"/>
              </a:cxn>
              <a:cxn ang="0">
                <a:pos x="9906547" y="24270082"/>
              </a:cxn>
              <a:cxn ang="0">
                <a:pos x="8844518" y="24895605"/>
              </a:cxn>
              <a:cxn ang="0">
                <a:pos x="7715732" y="25220830"/>
              </a:cxn>
              <a:cxn ang="0">
                <a:pos x="6546048" y="25220830"/>
              </a:cxn>
              <a:cxn ang="0">
                <a:pos x="5417256" y="24895605"/>
              </a:cxn>
              <a:cxn ang="0">
                <a:pos x="4355231" y="24270082"/>
              </a:cxn>
              <a:cxn ang="0">
                <a:pos x="3374645" y="23370248"/>
              </a:cxn>
              <a:cxn ang="0">
                <a:pos x="2490189" y="22222132"/>
              </a:cxn>
              <a:cxn ang="0">
                <a:pos x="1716534" y="20851718"/>
              </a:cxn>
              <a:cxn ang="0">
                <a:pos x="1068371" y="19285025"/>
              </a:cxn>
              <a:cxn ang="0">
                <a:pos x="560385" y="17548063"/>
              </a:cxn>
              <a:cxn ang="0">
                <a:pos x="207240" y="15666825"/>
              </a:cxn>
              <a:cxn ang="0">
                <a:pos x="23638" y="13667322"/>
              </a:cxn>
            </a:cxnLst>
            <a:pathLst>
              <a:path w="3886200" h="3581400">
                <a:moveTo>
                  <a:pt x="0" y="1790699"/>
                </a:moveTo>
                <a:lnTo>
                  <a:pt x="6441" y="1643833"/>
                </a:lnTo>
                <a:lnTo>
                  <a:pt x="25432" y="1500237"/>
                </a:lnTo>
                <a:lnTo>
                  <a:pt x="56471" y="1360371"/>
                </a:lnTo>
                <a:lnTo>
                  <a:pt x="99060" y="1224697"/>
                </a:lnTo>
                <a:lnTo>
                  <a:pt x="152699" y="1093675"/>
                </a:lnTo>
                <a:lnTo>
                  <a:pt x="216886" y="967766"/>
                </a:lnTo>
                <a:lnTo>
                  <a:pt x="291122" y="847431"/>
                </a:lnTo>
                <a:lnTo>
                  <a:pt x="374906" y="733132"/>
                </a:lnTo>
                <a:lnTo>
                  <a:pt x="467740" y="625328"/>
                </a:lnTo>
                <a:lnTo>
                  <a:pt x="569122" y="524480"/>
                </a:lnTo>
                <a:lnTo>
                  <a:pt x="678553" y="431050"/>
                </a:lnTo>
                <a:lnTo>
                  <a:pt x="795532" y="345498"/>
                </a:lnTo>
                <a:lnTo>
                  <a:pt x="919559" y="268286"/>
                </a:lnTo>
                <a:lnTo>
                  <a:pt x="1050135" y="199873"/>
                </a:lnTo>
                <a:lnTo>
                  <a:pt x="1186759" y="140720"/>
                </a:lnTo>
                <a:lnTo>
                  <a:pt x="1328931" y="91290"/>
                </a:lnTo>
                <a:lnTo>
                  <a:pt x="1476152" y="52042"/>
                </a:lnTo>
                <a:lnTo>
                  <a:pt x="1627920" y="23437"/>
                </a:lnTo>
                <a:lnTo>
                  <a:pt x="1783736" y="5936"/>
                </a:lnTo>
                <a:lnTo>
                  <a:pt x="1943099" y="0"/>
                </a:lnTo>
                <a:lnTo>
                  <a:pt x="2102463" y="5936"/>
                </a:lnTo>
                <a:lnTo>
                  <a:pt x="2258279" y="23437"/>
                </a:lnTo>
                <a:lnTo>
                  <a:pt x="2410047" y="52042"/>
                </a:lnTo>
                <a:lnTo>
                  <a:pt x="2557268" y="91290"/>
                </a:lnTo>
                <a:lnTo>
                  <a:pt x="2699440" y="140720"/>
                </a:lnTo>
                <a:lnTo>
                  <a:pt x="2836064" y="199873"/>
                </a:lnTo>
                <a:lnTo>
                  <a:pt x="2966640" y="268286"/>
                </a:lnTo>
                <a:lnTo>
                  <a:pt x="3090667" y="345498"/>
                </a:lnTo>
                <a:lnTo>
                  <a:pt x="3207646" y="431050"/>
                </a:lnTo>
                <a:lnTo>
                  <a:pt x="3317077" y="524480"/>
                </a:lnTo>
                <a:lnTo>
                  <a:pt x="3418459" y="625328"/>
                </a:lnTo>
                <a:lnTo>
                  <a:pt x="3511292" y="733132"/>
                </a:lnTo>
                <a:lnTo>
                  <a:pt x="3595077" y="847431"/>
                </a:lnTo>
                <a:lnTo>
                  <a:pt x="3669313" y="967766"/>
                </a:lnTo>
                <a:lnTo>
                  <a:pt x="3733500" y="1093675"/>
                </a:lnTo>
                <a:lnTo>
                  <a:pt x="3787138" y="1224697"/>
                </a:lnTo>
                <a:lnTo>
                  <a:pt x="3829727" y="1360371"/>
                </a:lnTo>
                <a:lnTo>
                  <a:pt x="3860767" y="1500237"/>
                </a:lnTo>
                <a:lnTo>
                  <a:pt x="3879758" y="1643833"/>
                </a:lnTo>
                <a:lnTo>
                  <a:pt x="3886199" y="1790699"/>
                </a:lnTo>
                <a:lnTo>
                  <a:pt x="3879758" y="1937565"/>
                </a:lnTo>
                <a:lnTo>
                  <a:pt x="3860767" y="2081162"/>
                </a:lnTo>
                <a:lnTo>
                  <a:pt x="3829727" y="2221027"/>
                </a:lnTo>
                <a:lnTo>
                  <a:pt x="3787138" y="2356701"/>
                </a:lnTo>
                <a:lnTo>
                  <a:pt x="3733500" y="2487723"/>
                </a:lnTo>
                <a:lnTo>
                  <a:pt x="3669313" y="2613631"/>
                </a:lnTo>
                <a:lnTo>
                  <a:pt x="3595077" y="2733966"/>
                </a:lnTo>
                <a:lnTo>
                  <a:pt x="3511292" y="2848266"/>
                </a:lnTo>
                <a:lnTo>
                  <a:pt x="3418459" y="2956070"/>
                </a:lnTo>
                <a:lnTo>
                  <a:pt x="3317077" y="3056917"/>
                </a:lnTo>
                <a:lnTo>
                  <a:pt x="3207646" y="3150348"/>
                </a:lnTo>
                <a:lnTo>
                  <a:pt x="3090667" y="3235900"/>
                </a:lnTo>
                <a:lnTo>
                  <a:pt x="2966640" y="3313113"/>
                </a:lnTo>
                <a:lnTo>
                  <a:pt x="2836064" y="3381526"/>
                </a:lnTo>
                <a:lnTo>
                  <a:pt x="2699440" y="3440678"/>
                </a:lnTo>
                <a:lnTo>
                  <a:pt x="2557268" y="3490109"/>
                </a:lnTo>
                <a:lnTo>
                  <a:pt x="2410047" y="3529357"/>
                </a:lnTo>
                <a:lnTo>
                  <a:pt x="2258279" y="3557962"/>
                </a:lnTo>
                <a:lnTo>
                  <a:pt x="2102463" y="3575463"/>
                </a:lnTo>
                <a:lnTo>
                  <a:pt x="1943099" y="3581399"/>
                </a:lnTo>
                <a:lnTo>
                  <a:pt x="1783736" y="3575463"/>
                </a:lnTo>
                <a:lnTo>
                  <a:pt x="1627920" y="3557962"/>
                </a:lnTo>
                <a:lnTo>
                  <a:pt x="1476152" y="3529357"/>
                </a:lnTo>
                <a:lnTo>
                  <a:pt x="1328931" y="3490109"/>
                </a:lnTo>
                <a:lnTo>
                  <a:pt x="1186759" y="3440678"/>
                </a:lnTo>
                <a:lnTo>
                  <a:pt x="1050135" y="3381526"/>
                </a:lnTo>
                <a:lnTo>
                  <a:pt x="919559" y="3313113"/>
                </a:lnTo>
                <a:lnTo>
                  <a:pt x="795532" y="3235900"/>
                </a:lnTo>
                <a:lnTo>
                  <a:pt x="678553" y="3150348"/>
                </a:lnTo>
                <a:lnTo>
                  <a:pt x="569122" y="3056917"/>
                </a:lnTo>
                <a:lnTo>
                  <a:pt x="467740" y="2956070"/>
                </a:lnTo>
                <a:lnTo>
                  <a:pt x="374906" y="2848266"/>
                </a:lnTo>
                <a:lnTo>
                  <a:pt x="291122" y="2733966"/>
                </a:lnTo>
                <a:lnTo>
                  <a:pt x="216886" y="2613631"/>
                </a:lnTo>
                <a:lnTo>
                  <a:pt x="152699" y="2487723"/>
                </a:lnTo>
                <a:lnTo>
                  <a:pt x="99060" y="2356701"/>
                </a:lnTo>
                <a:lnTo>
                  <a:pt x="56471" y="2221027"/>
                </a:lnTo>
                <a:lnTo>
                  <a:pt x="25432" y="2081162"/>
                </a:lnTo>
                <a:lnTo>
                  <a:pt x="6441" y="1937565"/>
                </a:lnTo>
                <a:lnTo>
                  <a:pt x="0" y="1790699"/>
                </a:lnTo>
                <a:close/>
              </a:path>
            </a:pathLst>
          </a:custGeom>
          <a:noFill/>
          <a:ln w="76199">
            <a:solidFill>
              <a:srgbClr val="CE1C00"/>
            </a:solidFill>
            <a:round/>
          </a:ln>
        </p:spPr>
      </p:sp>
      <p:sp>
        <p:nvSpPr>
          <p:cNvPr id="34823" name="object 10"/>
          <p:cNvSpPr txBox="1"/>
          <p:nvPr/>
        </p:nvSpPr>
        <p:spPr>
          <a:xfrm>
            <a:off x="5891212" y="4800600"/>
            <a:ext cx="1881480" cy="457657"/>
          </a:xfrm>
          <a:prstGeom prst="rect">
            <a:avLst/>
          </a:prstGeom>
        </p:spPr>
        <p:txBody>
          <a:bodyPr lIns="0" tIns="0" rIns="0" bIns="0">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12700" marR="0" lvl="0" indent="0"/>
            <a:r>
              <a:rPr lang="en-US" altLang="en-US" sz="3000" b="1">
                <a:ea typeface="Arial"/>
              </a:rPr>
              <a:t>ATTITUDE</a:t>
            </a:r>
            <a:endParaRPr lang="en-US" altLang="en-US" sz="3000">
              <a:ea typeface="Arial"/>
            </a:endParaRPr>
          </a:p>
        </p:txBody>
      </p:sp>
      <p:sp>
        <p:nvSpPr>
          <p:cNvPr id="34824" name="object 12"/>
          <p:cNvSpPr txBox="1"/>
          <p:nvPr/>
        </p:nvSpPr>
        <p:spPr>
          <a:xfrm>
            <a:off x="4749800" y="4524375"/>
            <a:ext cx="213573" cy="1420644"/>
          </a:xfrm>
          <a:prstGeom prst="rect">
            <a:avLst/>
          </a:prstGeom>
        </p:spPr>
        <p:txBody>
          <a:bodyPr vert="vert" lIns="0" tIns="0" rIns="0" bIns="0">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12700" marR="0" lvl="0" indent="0"/>
            <a:r>
              <a:rPr lang="en-US" altLang="en-US" sz="1400" b="1">
                <a:solidFill>
                  <a:srgbClr val="0000FF"/>
                </a:solidFill>
                <a:ea typeface="Arial"/>
              </a:rPr>
              <a:t>PERFORMANCE</a:t>
            </a:r>
            <a:endParaRPr lang="en-US" altLang="en-US" sz="1400">
              <a:ea typeface="Arial"/>
            </a:endParaRPr>
          </a:p>
        </p:txBody>
      </p:sp>
      <p:sp>
        <p:nvSpPr>
          <p:cNvPr id="34825" name="object 14"/>
          <p:cNvSpPr/>
          <p:nvPr/>
        </p:nvSpPr>
        <p:spPr bwMode="auto">
          <a:xfrm>
            <a:off x="3117850" y="2674938"/>
            <a:ext cx="1152525" cy="581025"/>
          </a:xfrm>
          <a:custGeom>
            <a:cxnLst>
              <a:cxn ang="0">
                <a:pos x="904239" y="487679"/>
              </a:cxn>
              <a:cxn ang="0">
                <a:pos x="967989" y="533399"/>
              </a:cxn>
              <a:cxn ang="0">
                <a:pos x="943106" y="509015"/>
              </a:cxn>
              <a:cxn ang="0">
                <a:pos x="1013964" y="426719"/>
              </a:cxn>
              <a:cxn ang="0">
                <a:pos x="971930" y="509015"/>
              </a:cxn>
              <a:cxn ang="0">
                <a:pos x="841113" y="484631"/>
              </a:cxn>
              <a:cxn ang="0">
                <a:pos x="771800" y="454151"/>
              </a:cxn>
              <a:cxn ang="0">
                <a:pos x="1013964" y="426719"/>
              </a:cxn>
              <a:cxn ang="0">
                <a:pos x="1000066" y="454151"/>
              </a:cxn>
              <a:cxn ang="0">
                <a:pos x="894444" y="368807"/>
              </a:cxn>
              <a:cxn ang="0">
                <a:pos x="662812" y="408431"/>
              </a:cxn>
              <a:cxn ang="0">
                <a:pos x="717888" y="347471"/>
              </a:cxn>
              <a:cxn ang="0">
                <a:pos x="640279" y="396239"/>
              </a:cxn>
              <a:cxn ang="0">
                <a:pos x="776392" y="371855"/>
              </a:cxn>
              <a:cxn ang="0">
                <a:pos x="513313" y="304799"/>
              </a:cxn>
              <a:cxn ang="0">
                <a:pos x="554533" y="362711"/>
              </a:cxn>
              <a:cxn ang="0">
                <a:pos x="552650" y="338327"/>
              </a:cxn>
              <a:cxn ang="0">
                <a:pos x="625207" y="256031"/>
              </a:cxn>
              <a:cxn ang="0">
                <a:pos x="729338" y="320039"/>
              </a:cxn>
              <a:cxn ang="0">
                <a:pos x="581469" y="338327"/>
              </a:cxn>
              <a:cxn ang="0">
                <a:pos x="476857" y="326135"/>
              </a:cxn>
              <a:cxn ang="0">
                <a:pos x="598551" y="262127"/>
              </a:cxn>
              <a:cxn ang="0">
                <a:pos x="634676" y="289559"/>
              </a:cxn>
              <a:cxn ang="0">
                <a:pos x="377849" y="283463"/>
              </a:cxn>
              <a:cxn ang="0">
                <a:pos x="405677" y="155447"/>
              </a:cxn>
              <a:cxn ang="0">
                <a:pos x="303944" y="112775"/>
              </a:cxn>
              <a:cxn ang="0">
                <a:pos x="243326" y="167639"/>
              </a:cxn>
              <a:cxn ang="0">
                <a:pos x="267177" y="234695"/>
              </a:cxn>
              <a:cxn ang="0">
                <a:pos x="347716" y="228599"/>
              </a:cxn>
              <a:cxn ang="0">
                <a:pos x="267724" y="179831"/>
              </a:cxn>
              <a:cxn ang="0">
                <a:pos x="354990" y="137159"/>
              </a:cxn>
              <a:cxn ang="0">
                <a:pos x="354990" y="137159"/>
              </a:cxn>
              <a:cxn ang="0">
                <a:pos x="340978" y="182879"/>
              </a:cxn>
              <a:cxn ang="0">
                <a:pos x="355596" y="216407"/>
              </a:cxn>
              <a:cxn ang="0">
                <a:pos x="360172" y="143255"/>
              </a:cxn>
              <a:cxn ang="0">
                <a:pos x="185984" y="198119"/>
              </a:cxn>
              <a:cxn ang="0">
                <a:pos x="200496" y="146303"/>
              </a:cxn>
              <a:cxn ang="0">
                <a:pos x="240571" y="124967"/>
              </a:cxn>
              <a:cxn ang="0">
                <a:pos x="160543" y="48767"/>
              </a:cxn>
              <a:cxn ang="0">
                <a:pos x="198535" y="121919"/>
              </a:cxn>
              <a:cxn ang="0">
                <a:pos x="224169" y="76199"/>
              </a:cxn>
              <a:cxn ang="0">
                <a:pos x="43138" y="82295"/>
              </a:cxn>
              <a:cxn ang="0">
                <a:pos x="51833" y="64007"/>
              </a:cxn>
              <a:cxn ang="0">
                <a:pos x="51552" y="0"/>
              </a:cxn>
              <a:cxn ang="0">
                <a:pos x="211026" y="94487"/>
              </a:cxn>
              <a:cxn ang="0">
                <a:pos x="215284" y="115823"/>
              </a:cxn>
              <a:cxn ang="0">
                <a:pos x="243846" y="94487"/>
              </a:cxn>
              <a:cxn ang="0">
                <a:pos x="59977" y="91439"/>
              </a:cxn>
              <a:cxn ang="0">
                <a:pos x="103600" y="97535"/>
              </a:cxn>
              <a:cxn ang="0">
                <a:pos x="77885" y="33527"/>
              </a:cxn>
              <a:cxn ang="0">
                <a:pos x="102929" y="57911"/>
              </a:cxn>
              <a:cxn ang="0">
                <a:pos x="91108" y="73151"/>
              </a:cxn>
              <a:cxn ang="0">
                <a:pos x="126594" y="42671"/>
              </a:cxn>
              <a:cxn ang="0">
                <a:pos x="1062276" y="580893"/>
              </a:cxn>
              <a:cxn ang="0">
                <a:pos x="1129536" y="471287"/>
              </a:cxn>
            </a:cxnLst>
            <a:pathLst>
              <a:path w="1151889" h="581025">
                <a:moveTo>
                  <a:pt x="975555" y="405383"/>
                </a:moveTo>
                <a:lnTo>
                  <a:pt x="951540" y="405383"/>
                </a:lnTo>
                <a:lnTo>
                  <a:pt x="938868" y="411479"/>
                </a:lnTo>
                <a:lnTo>
                  <a:pt x="905889" y="451103"/>
                </a:lnTo>
                <a:lnTo>
                  <a:pt x="899791" y="475487"/>
                </a:lnTo>
                <a:lnTo>
                  <a:pt x="900255" y="487679"/>
                </a:lnTo>
                <a:lnTo>
                  <a:pt x="903106" y="499871"/>
                </a:lnTo>
                <a:lnTo>
                  <a:pt x="908203" y="509015"/>
                </a:lnTo>
                <a:lnTo>
                  <a:pt x="915786" y="518159"/>
                </a:lnTo>
                <a:lnTo>
                  <a:pt x="926462" y="524255"/>
                </a:lnTo>
                <a:lnTo>
                  <a:pt x="940837" y="533399"/>
                </a:lnTo>
                <a:lnTo>
                  <a:pt x="963724" y="533399"/>
                </a:lnTo>
                <a:lnTo>
                  <a:pt x="978754" y="530351"/>
                </a:lnTo>
                <a:lnTo>
                  <a:pt x="989210" y="524255"/>
                </a:lnTo>
                <a:lnTo>
                  <a:pt x="999042" y="515111"/>
                </a:lnTo>
                <a:lnTo>
                  <a:pt x="995761" y="512063"/>
                </a:lnTo>
                <a:lnTo>
                  <a:pt x="948842" y="512063"/>
                </a:lnTo>
                <a:lnTo>
                  <a:pt x="938951" y="509015"/>
                </a:lnTo>
                <a:lnTo>
                  <a:pt x="930706" y="499871"/>
                </a:lnTo>
                <a:lnTo>
                  <a:pt x="925084" y="484631"/>
                </a:lnTo>
                <a:lnTo>
                  <a:pt x="925984" y="475487"/>
                </a:lnTo>
                <a:lnTo>
                  <a:pt x="945012" y="435863"/>
                </a:lnTo>
                <a:lnTo>
                  <a:pt x="966063" y="426719"/>
                </a:lnTo>
                <a:lnTo>
                  <a:pt x="1009496" y="426719"/>
                </a:lnTo>
                <a:lnTo>
                  <a:pt x="999938" y="417575"/>
                </a:lnTo>
                <a:lnTo>
                  <a:pt x="987418" y="408431"/>
                </a:lnTo>
                <a:lnTo>
                  <a:pt x="975555" y="405383"/>
                </a:lnTo>
                <a:close/>
              </a:path>
              <a:path w="1151889" h="581025">
                <a:moveTo>
                  <a:pt x="979352" y="496823"/>
                </a:moveTo>
                <a:lnTo>
                  <a:pt x="973622" y="502919"/>
                </a:lnTo>
                <a:lnTo>
                  <a:pt x="967648" y="509015"/>
                </a:lnTo>
                <a:lnTo>
                  <a:pt x="961369" y="512063"/>
                </a:lnTo>
                <a:lnTo>
                  <a:pt x="995761" y="512063"/>
                </a:lnTo>
                <a:lnTo>
                  <a:pt x="979352" y="496823"/>
                </a:lnTo>
                <a:close/>
              </a:path>
              <a:path w="1151889" h="581025">
                <a:moveTo>
                  <a:pt x="847920" y="387095"/>
                </a:moveTo>
                <a:lnTo>
                  <a:pt x="823965" y="387095"/>
                </a:lnTo>
                <a:lnTo>
                  <a:pt x="837407" y="484631"/>
                </a:lnTo>
                <a:lnTo>
                  <a:pt x="860968" y="496823"/>
                </a:lnTo>
                <a:lnTo>
                  <a:pt x="882026" y="448055"/>
                </a:lnTo>
                <a:lnTo>
                  <a:pt x="856122" y="448055"/>
                </a:lnTo>
                <a:lnTo>
                  <a:pt x="847920" y="387095"/>
                </a:lnTo>
                <a:close/>
              </a:path>
              <a:path w="1151889" h="581025">
                <a:moveTo>
                  <a:pt x="819729" y="338327"/>
                </a:moveTo>
                <a:lnTo>
                  <a:pt x="768400" y="454151"/>
                </a:lnTo>
                <a:lnTo>
                  <a:pt x="790224" y="463295"/>
                </a:lnTo>
                <a:lnTo>
                  <a:pt x="823965" y="387095"/>
                </a:lnTo>
                <a:lnTo>
                  <a:pt x="847920" y="387095"/>
                </a:lnTo>
                <a:lnTo>
                  <a:pt x="842589" y="347471"/>
                </a:lnTo>
                <a:lnTo>
                  <a:pt x="819729" y="338327"/>
                </a:lnTo>
                <a:close/>
              </a:path>
              <a:path w="1151889" h="581025">
                <a:moveTo>
                  <a:pt x="1009496" y="426719"/>
                </a:moveTo>
                <a:lnTo>
                  <a:pt x="966063" y="426719"/>
                </a:lnTo>
                <a:lnTo>
                  <a:pt x="978407" y="429767"/>
                </a:lnTo>
                <a:lnTo>
                  <a:pt x="984656" y="432815"/>
                </a:lnTo>
                <a:lnTo>
                  <a:pt x="989197" y="435863"/>
                </a:lnTo>
                <a:lnTo>
                  <a:pt x="994867" y="448055"/>
                </a:lnTo>
                <a:lnTo>
                  <a:pt x="995659" y="454151"/>
                </a:lnTo>
                <a:lnTo>
                  <a:pt x="994379" y="460247"/>
                </a:lnTo>
                <a:lnTo>
                  <a:pt x="1020611" y="460247"/>
                </a:lnTo>
                <a:lnTo>
                  <a:pt x="1020049" y="448055"/>
                </a:lnTo>
                <a:lnTo>
                  <a:pt x="1016273" y="435863"/>
                </a:lnTo>
                <a:lnTo>
                  <a:pt x="1009496" y="426719"/>
                </a:lnTo>
                <a:close/>
              </a:path>
              <a:path w="1151889" h="581025">
                <a:moveTo>
                  <a:pt x="890503" y="368807"/>
                </a:moveTo>
                <a:lnTo>
                  <a:pt x="856122" y="448055"/>
                </a:lnTo>
                <a:lnTo>
                  <a:pt x="882026" y="448055"/>
                </a:lnTo>
                <a:lnTo>
                  <a:pt x="912296" y="377951"/>
                </a:lnTo>
                <a:lnTo>
                  <a:pt x="890503" y="368807"/>
                </a:lnTo>
                <a:close/>
              </a:path>
              <a:path w="1151889" h="581025">
                <a:moveTo>
                  <a:pt x="711189" y="289559"/>
                </a:moveTo>
                <a:lnTo>
                  <a:pt x="659891" y="408431"/>
                </a:lnTo>
                <a:lnTo>
                  <a:pt x="748405" y="445007"/>
                </a:lnTo>
                <a:lnTo>
                  <a:pt x="757062" y="426719"/>
                </a:lnTo>
                <a:lnTo>
                  <a:pt x="692139" y="399287"/>
                </a:lnTo>
                <a:lnTo>
                  <a:pt x="706069" y="365759"/>
                </a:lnTo>
                <a:lnTo>
                  <a:pt x="758410" y="365759"/>
                </a:lnTo>
                <a:lnTo>
                  <a:pt x="714725" y="347471"/>
                </a:lnTo>
                <a:lnTo>
                  <a:pt x="726125" y="320039"/>
                </a:lnTo>
                <a:lnTo>
                  <a:pt x="777542" y="320039"/>
                </a:lnTo>
                <a:lnTo>
                  <a:pt x="711189" y="289559"/>
                </a:lnTo>
                <a:close/>
              </a:path>
              <a:path w="1151889" h="581025">
                <a:moveTo>
                  <a:pt x="665195" y="271271"/>
                </a:moveTo>
                <a:lnTo>
                  <a:pt x="613867" y="387095"/>
                </a:lnTo>
                <a:lnTo>
                  <a:pt x="637458" y="396239"/>
                </a:lnTo>
                <a:lnTo>
                  <a:pt x="688787" y="280415"/>
                </a:lnTo>
                <a:lnTo>
                  <a:pt x="665195" y="271271"/>
                </a:lnTo>
                <a:close/>
              </a:path>
              <a:path w="1151889" h="581025">
                <a:moveTo>
                  <a:pt x="758410" y="365759"/>
                </a:moveTo>
                <a:lnTo>
                  <a:pt x="706069" y="365759"/>
                </a:lnTo>
                <a:lnTo>
                  <a:pt x="764316" y="393191"/>
                </a:lnTo>
                <a:lnTo>
                  <a:pt x="772972" y="371855"/>
                </a:lnTo>
                <a:lnTo>
                  <a:pt x="758410" y="365759"/>
                </a:lnTo>
                <a:close/>
              </a:path>
              <a:path w="1151889" h="581025">
                <a:moveTo>
                  <a:pt x="586820" y="234695"/>
                </a:moveTo>
                <a:lnTo>
                  <a:pt x="562805" y="234695"/>
                </a:lnTo>
                <a:lnTo>
                  <a:pt x="550135" y="237743"/>
                </a:lnTo>
                <a:lnTo>
                  <a:pt x="517172" y="277367"/>
                </a:lnTo>
                <a:lnTo>
                  <a:pt x="511052" y="304799"/>
                </a:lnTo>
                <a:lnTo>
                  <a:pt x="511513" y="316991"/>
                </a:lnTo>
                <a:lnTo>
                  <a:pt x="514362" y="326135"/>
                </a:lnTo>
                <a:lnTo>
                  <a:pt x="519458" y="338327"/>
                </a:lnTo>
                <a:lnTo>
                  <a:pt x="527041" y="347471"/>
                </a:lnTo>
                <a:lnTo>
                  <a:pt x="537716" y="353567"/>
                </a:lnTo>
                <a:lnTo>
                  <a:pt x="552089" y="362711"/>
                </a:lnTo>
                <a:lnTo>
                  <a:pt x="574975" y="362711"/>
                </a:lnTo>
                <a:lnTo>
                  <a:pt x="590001" y="359663"/>
                </a:lnTo>
                <a:lnTo>
                  <a:pt x="600464" y="353567"/>
                </a:lnTo>
                <a:lnTo>
                  <a:pt x="610301" y="341375"/>
                </a:lnTo>
                <a:lnTo>
                  <a:pt x="560130" y="341375"/>
                </a:lnTo>
                <a:lnTo>
                  <a:pt x="550215" y="338327"/>
                </a:lnTo>
                <a:lnTo>
                  <a:pt x="541978" y="329183"/>
                </a:lnTo>
                <a:lnTo>
                  <a:pt x="536342" y="313943"/>
                </a:lnTo>
                <a:lnTo>
                  <a:pt x="537240" y="304799"/>
                </a:lnTo>
                <a:lnTo>
                  <a:pt x="556265" y="265175"/>
                </a:lnTo>
                <a:lnTo>
                  <a:pt x="577323" y="256031"/>
                </a:lnTo>
                <a:lnTo>
                  <a:pt x="622452" y="256031"/>
                </a:lnTo>
                <a:lnTo>
                  <a:pt x="620758" y="252983"/>
                </a:lnTo>
                <a:lnTo>
                  <a:pt x="611202" y="246887"/>
                </a:lnTo>
                <a:lnTo>
                  <a:pt x="598685" y="237743"/>
                </a:lnTo>
                <a:lnTo>
                  <a:pt x="586820" y="234695"/>
                </a:lnTo>
                <a:close/>
              </a:path>
              <a:path w="1151889" h="581025">
                <a:moveTo>
                  <a:pt x="777542" y="320039"/>
                </a:moveTo>
                <a:lnTo>
                  <a:pt x="726125" y="320039"/>
                </a:lnTo>
                <a:lnTo>
                  <a:pt x="788761" y="347471"/>
                </a:lnTo>
                <a:lnTo>
                  <a:pt x="797448" y="329183"/>
                </a:lnTo>
                <a:lnTo>
                  <a:pt x="777542" y="320039"/>
                </a:lnTo>
                <a:close/>
              </a:path>
              <a:path w="1151889" h="581025">
                <a:moveTo>
                  <a:pt x="590610" y="326135"/>
                </a:moveTo>
                <a:lnTo>
                  <a:pt x="584880" y="332231"/>
                </a:lnTo>
                <a:lnTo>
                  <a:pt x="578906" y="338327"/>
                </a:lnTo>
                <a:lnTo>
                  <a:pt x="572627" y="341375"/>
                </a:lnTo>
                <a:lnTo>
                  <a:pt x="610301" y="341375"/>
                </a:lnTo>
                <a:lnTo>
                  <a:pt x="590610" y="326135"/>
                </a:lnTo>
                <a:close/>
              </a:path>
              <a:path w="1151889" h="581025">
                <a:moveTo>
                  <a:pt x="502493" y="198119"/>
                </a:moveTo>
                <a:lnTo>
                  <a:pt x="451164" y="313943"/>
                </a:lnTo>
                <a:lnTo>
                  <a:pt x="474756" y="326135"/>
                </a:lnTo>
                <a:lnTo>
                  <a:pt x="526084" y="210311"/>
                </a:lnTo>
                <a:lnTo>
                  <a:pt x="502493" y="198119"/>
                </a:lnTo>
                <a:close/>
              </a:path>
              <a:path w="1151889" h="581025">
                <a:moveTo>
                  <a:pt x="622452" y="256031"/>
                </a:moveTo>
                <a:lnTo>
                  <a:pt x="577323" y="256031"/>
                </a:lnTo>
                <a:lnTo>
                  <a:pt x="589666" y="259079"/>
                </a:lnTo>
                <a:lnTo>
                  <a:pt x="595914" y="262127"/>
                </a:lnTo>
                <a:lnTo>
                  <a:pt x="600486" y="265175"/>
                </a:lnTo>
                <a:lnTo>
                  <a:pt x="603321" y="271271"/>
                </a:lnTo>
                <a:lnTo>
                  <a:pt x="606125" y="277367"/>
                </a:lnTo>
                <a:lnTo>
                  <a:pt x="606917" y="283463"/>
                </a:lnTo>
                <a:lnTo>
                  <a:pt x="605637" y="289559"/>
                </a:lnTo>
                <a:lnTo>
                  <a:pt x="631880" y="289559"/>
                </a:lnTo>
                <a:lnTo>
                  <a:pt x="631316" y="277367"/>
                </a:lnTo>
                <a:lnTo>
                  <a:pt x="627535" y="265175"/>
                </a:lnTo>
                <a:lnTo>
                  <a:pt x="622452" y="256031"/>
                </a:lnTo>
                <a:close/>
              </a:path>
              <a:path w="1151889" h="581025">
                <a:moveTo>
                  <a:pt x="403890" y="155447"/>
                </a:moveTo>
                <a:lnTo>
                  <a:pt x="352562" y="271271"/>
                </a:lnTo>
                <a:lnTo>
                  <a:pt x="376184" y="283463"/>
                </a:lnTo>
                <a:lnTo>
                  <a:pt x="397946" y="231647"/>
                </a:lnTo>
                <a:lnTo>
                  <a:pt x="448460" y="231647"/>
                </a:lnTo>
                <a:lnTo>
                  <a:pt x="406633" y="213359"/>
                </a:lnTo>
                <a:lnTo>
                  <a:pt x="418825" y="185927"/>
                </a:lnTo>
                <a:lnTo>
                  <a:pt x="470616" y="185927"/>
                </a:lnTo>
                <a:lnTo>
                  <a:pt x="403890" y="155447"/>
                </a:lnTo>
                <a:close/>
              </a:path>
              <a:path w="1151889" h="581025">
                <a:moveTo>
                  <a:pt x="448460" y="231647"/>
                </a:moveTo>
                <a:lnTo>
                  <a:pt x="397946" y="231647"/>
                </a:lnTo>
                <a:lnTo>
                  <a:pt x="446775" y="252983"/>
                </a:lnTo>
                <a:lnTo>
                  <a:pt x="455432" y="234695"/>
                </a:lnTo>
                <a:lnTo>
                  <a:pt x="448460" y="231647"/>
                </a:lnTo>
                <a:close/>
              </a:path>
              <a:path w="1151889" h="581025">
                <a:moveTo>
                  <a:pt x="302605" y="112775"/>
                </a:moveTo>
                <a:lnTo>
                  <a:pt x="296143" y="112775"/>
                </a:lnTo>
                <a:lnTo>
                  <a:pt x="289590" y="115823"/>
                </a:lnTo>
                <a:lnTo>
                  <a:pt x="281076" y="118871"/>
                </a:lnTo>
                <a:lnTo>
                  <a:pt x="246491" y="155447"/>
                </a:lnTo>
                <a:lnTo>
                  <a:pt x="246124" y="158495"/>
                </a:lnTo>
                <a:lnTo>
                  <a:pt x="242254" y="167639"/>
                </a:lnTo>
                <a:lnTo>
                  <a:pt x="240250" y="179831"/>
                </a:lnTo>
                <a:lnTo>
                  <a:pt x="240355" y="192023"/>
                </a:lnTo>
                <a:lnTo>
                  <a:pt x="242811" y="204215"/>
                </a:lnTo>
                <a:lnTo>
                  <a:pt x="247862" y="216407"/>
                </a:lnTo>
                <a:lnTo>
                  <a:pt x="255604" y="225551"/>
                </a:lnTo>
                <a:lnTo>
                  <a:pt x="266001" y="234695"/>
                </a:lnTo>
                <a:lnTo>
                  <a:pt x="279270" y="240791"/>
                </a:lnTo>
                <a:lnTo>
                  <a:pt x="291326" y="246887"/>
                </a:lnTo>
                <a:lnTo>
                  <a:pt x="315364" y="246887"/>
                </a:lnTo>
                <a:lnTo>
                  <a:pt x="327819" y="240791"/>
                </a:lnTo>
                <a:lnTo>
                  <a:pt x="337478" y="234695"/>
                </a:lnTo>
                <a:lnTo>
                  <a:pt x="346184" y="228599"/>
                </a:lnTo>
                <a:lnTo>
                  <a:pt x="350106" y="222503"/>
                </a:lnTo>
                <a:lnTo>
                  <a:pt x="293252" y="222503"/>
                </a:lnTo>
                <a:lnTo>
                  <a:pt x="278468" y="216407"/>
                </a:lnTo>
                <a:lnTo>
                  <a:pt x="271131" y="207263"/>
                </a:lnTo>
                <a:lnTo>
                  <a:pt x="265429" y="192023"/>
                </a:lnTo>
                <a:lnTo>
                  <a:pt x="266545" y="179831"/>
                </a:lnTo>
                <a:lnTo>
                  <a:pt x="271089" y="167639"/>
                </a:lnTo>
                <a:lnTo>
                  <a:pt x="271959" y="164591"/>
                </a:lnTo>
                <a:lnTo>
                  <a:pt x="278464" y="152399"/>
                </a:lnTo>
                <a:lnTo>
                  <a:pt x="287222" y="143255"/>
                </a:lnTo>
                <a:lnTo>
                  <a:pt x="299420" y="137159"/>
                </a:lnTo>
                <a:lnTo>
                  <a:pt x="353426" y="137159"/>
                </a:lnTo>
                <a:lnTo>
                  <a:pt x="350846" y="134111"/>
                </a:lnTo>
                <a:lnTo>
                  <a:pt x="340469" y="124967"/>
                </a:lnTo>
                <a:lnTo>
                  <a:pt x="327217" y="118871"/>
                </a:lnTo>
                <a:lnTo>
                  <a:pt x="314646" y="115823"/>
                </a:lnTo>
                <a:lnTo>
                  <a:pt x="302605" y="112775"/>
                </a:lnTo>
                <a:close/>
              </a:path>
              <a:path w="1151889" h="581025">
                <a:moveTo>
                  <a:pt x="353426" y="137159"/>
                </a:moveTo>
                <a:lnTo>
                  <a:pt x="310863" y="137159"/>
                </a:lnTo>
                <a:lnTo>
                  <a:pt x="324547" y="143255"/>
                </a:lnTo>
                <a:lnTo>
                  <a:pt x="334393" y="149351"/>
                </a:lnTo>
                <a:lnTo>
                  <a:pt x="340561" y="161543"/>
                </a:lnTo>
                <a:lnTo>
                  <a:pt x="341587" y="170687"/>
                </a:lnTo>
                <a:lnTo>
                  <a:pt x="339475" y="182879"/>
                </a:lnTo>
                <a:lnTo>
                  <a:pt x="333847" y="198119"/>
                </a:lnTo>
                <a:lnTo>
                  <a:pt x="327257" y="207263"/>
                </a:lnTo>
                <a:lnTo>
                  <a:pt x="317953" y="216407"/>
                </a:lnTo>
                <a:lnTo>
                  <a:pt x="304542" y="222503"/>
                </a:lnTo>
                <a:lnTo>
                  <a:pt x="350106" y="222503"/>
                </a:lnTo>
                <a:lnTo>
                  <a:pt x="354029" y="216407"/>
                </a:lnTo>
                <a:lnTo>
                  <a:pt x="361103" y="201167"/>
                </a:lnTo>
                <a:lnTo>
                  <a:pt x="365330" y="188975"/>
                </a:lnTo>
                <a:lnTo>
                  <a:pt x="367215" y="176783"/>
                </a:lnTo>
                <a:lnTo>
                  <a:pt x="366748" y="164591"/>
                </a:lnTo>
                <a:lnTo>
                  <a:pt x="363923" y="155447"/>
                </a:lnTo>
                <a:lnTo>
                  <a:pt x="358585" y="143255"/>
                </a:lnTo>
                <a:lnTo>
                  <a:pt x="353426" y="137159"/>
                </a:lnTo>
                <a:close/>
              </a:path>
              <a:path w="1151889" h="581025">
                <a:moveTo>
                  <a:pt x="239511" y="124967"/>
                </a:moveTo>
                <a:lnTo>
                  <a:pt x="153527" y="124967"/>
                </a:lnTo>
                <a:lnTo>
                  <a:pt x="163738" y="131063"/>
                </a:lnTo>
                <a:lnTo>
                  <a:pt x="167518" y="134111"/>
                </a:lnTo>
                <a:lnTo>
                  <a:pt x="185165" y="198119"/>
                </a:lnTo>
                <a:lnTo>
                  <a:pt x="213299" y="210311"/>
                </a:lnTo>
                <a:lnTo>
                  <a:pt x="209092" y="182879"/>
                </a:lnTo>
                <a:lnTo>
                  <a:pt x="207507" y="170687"/>
                </a:lnTo>
                <a:lnTo>
                  <a:pt x="205831" y="161543"/>
                </a:lnTo>
                <a:lnTo>
                  <a:pt x="202356" y="152399"/>
                </a:lnTo>
                <a:lnTo>
                  <a:pt x="199613" y="146303"/>
                </a:lnTo>
                <a:lnTo>
                  <a:pt x="199347" y="143255"/>
                </a:lnTo>
                <a:lnTo>
                  <a:pt x="212421" y="143255"/>
                </a:lnTo>
                <a:lnTo>
                  <a:pt x="223570" y="140207"/>
                </a:lnTo>
                <a:lnTo>
                  <a:pt x="231221" y="137159"/>
                </a:lnTo>
                <a:lnTo>
                  <a:pt x="236951" y="131063"/>
                </a:lnTo>
                <a:lnTo>
                  <a:pt x="239511" y="124967"/>
                </a:lnTo>
                <a:close/>
              </a:path>
              <a:path w="1151889" h="581025">
                <a:moveTo>
                  <a:pt x="470616" y="185927"/>
                </a:moveTo>
                <a:lnTo>
                  <a:pt x="418825" y="185927"/>
                </a:lnTo>
                <a:lnTo>
                  <a:pt x="475274" y="210311"/>
                </a:lnTo>
                <a:lnTo>
                  <a:pt x="483961" y="192023"/>
                </a:lnTo>
                <a:lnTo>
                  <a:pt x="470616" y="185927"/>
                </a:lnTo>
                <a:close/>
              </a:path>
              <a:path w="1151889" h="581025">
                <a:moveTo>
                  <a:pt x="159837" y="48767"/>
                </a:moveTo>
                <a:lnTo>
                  <a:pt x="108508" y="164591"/>
                </a:lnTo>
                <a:lnTo>
                  <a:pt x="132100" y="173735"/>
                </a:lnTo>
                <a:lnTo>
                  <a:pt x="153527" y="124967"/>
                </a:lnTo>
                <a:lnTo>
                  <a:pt x="239511" y="124967"/>
                </a:lnTo>
                <a:lnTo>
                  <a:pt x="240791" y="121919"/>
                </a:lnTo>
                <a:lnTo>
                  <a:pt x="197662" y="121919"/>
                </a:lnTo>
                <a:lnTo>
                  <a:pt x="190408" y="118871"/>
                </a:lnTo>
                <a:lnTo>
                  <a:pt x="179100" y="115823"/>
                </a:lnTo>
                <a:lnTo>
                  <a:pt x="161726" y="106679"/>
                </a:lnTo>
                <a:lnTo>
                  <a:pt x="174772" y="79247"/>
                </a:lnTo>
                <a:lnTo>
                  <a:pt x="227982" y="79247"/>
                </a:lnTo>
                <a:lnTo>
                  <a:pt x="223182" y="76199"/>
                </a:lnTo>
                <a:lnTo>
                  <a:pt x="209397" y="70103"/>
                </a:lnTo>
                <a:lnTo>
                  <a:pt x="159837" y="48767"/>
                </a:lnTo>
                <a:close/>
              </a:path>
              <a:path w="1151889" h="581025">
                <a:moveTo>
                  <a:pt x="51328" y="0"/>
                </a:moveTo>
                <a:lnTo>
                  <a:pt x="0" y="115823"/>
                </a:lnTo>
                <a:lnTo>
                  <a:pt x="23591" y="128015"/>
                </a:lnTo>
                <a:lnTo>
                  <a:pt x="42946" y="82295"/>
                </a:lnTo>
                <a:lnTo>
                  <a:pt x="121523" y="82295"/>
                </a:lnTo>
                <a:lnTo>
                  <a:pt x="123998" y="76199"/>
                </a:lnTo>
                <a:lnTo>
                  <a:pt x="80131" y="76199"/>
                </a:lnTo>
                <a:lnTo>
                  <a:pt x="73670" y="73151"/>
                </a:lnTo>
                <a:lnTo>
                  <a:pt x="64434" y="70103"/>
                </a:lnTo>
                <a:lnTo>
                  <a:pt x="51602" y="64007"/>
                </a:lnTo>
                <a:lnTo>
                  <a:pt x="66233" y="30479"/>
                </a:lnTo>
                <a:lnTo>
                  <a:pt x="116573" y="30479"/>
                </a:lnTo>
                <a:lnTo>
                  <a:pt x="113808" y="27431"/>
                </a:lnTo>
                <a:lnTo>
                  <a:pt x="104122" y="24383"/>
                </a:lnTo>
                <a:lnTo>
                  <a:pt x="89032" y="15239"/>
                </a:lnTo>
                <a:lnTo>
                  <a:pt x="51328" y="0"/>
                </a:lnTo>
                <a:close/>
              </a:path>
              <a:path w="1151889" h="581025">
                <a:moveTo>
                  <a:pt x="227982" y="79247"/>
                </a:moveTo>
                <a:lnTo>
                  <a:pt x="174772" y="79247"/>
                </a:lnTo>
                <a:lnTo>
                  <a:pt x="193121" y="85343"/>
                </a:lnTo>
                <a:lnTo>
                  <a:pt x="202661" y="91439"/>
                </a:lnTo>
                <a:lnTo>
                  <a:pt x="208300" y="91439"/>
                </a:lnTo>
                <a:lnTo>
                  <a:pt x="210098" y="94487"/>
                </a:lnTo>
                <a:lnTo>
                  <a:pt x="213634" y="97535"/>
                </a:lnTo>
                <a:lnTo>
                  <a:pt x="215920" y="97535"/>
                </a:lnTo>
                <a:lnTo>
                  <a:pt x="216926" y="103631"/>
                </a:lnTo>
                <a:lnTo>
                  <a:pt x="217962" y="106679"/>
                </a:lnTo>
                <a:lnTo>
                  <a:pt x="217627" y="109727"/>
                </a:lnTo>
                <a:lnTo>
                  <a:pt x="214335" y="115823"/>
                </a:lnTo>
                <a:lnTo>
                  <a:pt x="212262" y="118871"/>
                </a:lnTo>
                <a:lnTo>
                  <a:pt x="209641" y="121919"/>
                </a:lnTo>
                <a:lnTo>
                  <a:pt x="240791" y="121919"/>
                </a:lnTo>
                <a:lnTo>
                  <a:pt x="243839" y="115823"/>
                </a:lnTo>
                <a:lnTo>
                  <a:pt x="244845" y="109727"/>
                </a:lnTo>
                <a:lnTo>
                  <a:pt x="242773" y="94487"/>
                </a:lnTo>
                <a:lnTo>
                  <a:pt x="239877" y="88391"/>
                </a:lnTo>
                <a:lnTo>
                  <a:pt x="232782" y="82295"/>
                </a:lnTo>
                <a:lnTo>
                  <a:pt x="227982" y="79247"/>
                </a:lnTo>
                <a:close/>
              </a:path>
              <a:path w="1151889" h="581025">
                <a:moveTo>
                  <a:pt x="121523" y="82295"/>
                </a:moveTo>
                <a:lnTo>
                  <a:pt x="42946" y="82295"/>
                </a:lnTo>
                <a:lnTo>
                  <a:pt x="59713" y="91439"/>
                </a:lnTo>
                <a:lnTo>
                  <a:pt x="73057" y="94487"/>
                </a:lnTo>
                <a:lnTo>
                  <a:pt x="83301" y="97535"/>
                </a:lnTo>
                <a:lnTo>
                  <a:pt x="87843" y="100583"/>
                </a:lnTo>
                <a:lnTo>
                  <a:pt x="92720" y="100583"/>
                </a:lnTo>
                <a:lnTo>
                  <a:pt x="97932" y="97535"/>
                </a:lnTo>
                <a:lnTo>
                  <a:pt x="103144" y="97535"/>
                </a:lnTo>
                <a:lnTo>
                  <a:pt x="108112" y="94487"/>
                </a:lnTo>
                <a:lnTo>
                  <a:pt x="117591" y="88391"/>
                </a:lnTo>
                <a:lnTo>
                  <a:pt x="121523" y="82295"/>
                </a:lnTo>
                <a:close/>
              </a:path>
              <a:path w="1151889" h="581025">
                <a:moveTo>
                  <a:pt x="116573" y="30479"/>
                </a:moveTo>
                <a:lnTo>
                  <a:pt x="66233" y="30479"/>
                </a:lnTo>
                <a:lnTo>
                  <a:pt x="77541" y="33527"/>
                </a:lnTo>
                <a:lnTo>
                  <a:pt x="86014" y="39623"/>
                </a:lnTo>
                <a:lnTo>
                  <a:pt x="91500" y="42671"/>
                </a:lnTo>
                <a:lnTo>
                  <a:pt x="97566" y="45719"/>
                </a:lnTo>
                <a:lnTo>
                  <a:pt x="99943" y="48767"/>
                </a:lnTo>
                <a:lnTo>
                  <a:pt x="101193" y="51815"/>
                </a:lnTo>
                <a:lnTo>
                  <a:pt x="102473" y="57911"/>
                </a:lnTo>
                <a:lnTo>
                  <a:pt x="102168" y="60959"/>
                </a:lnTo>
                <a:lnTo>
                  <a:pt x="100279" y="64007"/>
                </a:lnTo>
                <a:lnTo>
                  <a:pt x="98755" y="67055"/>
                </a:lnTo>
                <a:lnTo>
                  <a:pt x="96530" y="70103"/>
                </a:lnTo>
                <a:lnTo>
                  <a:pt x="93634" y="73151"/>
                </a:lnTo>
                <a:lnTo>
                  <a:pt x="90708" y="73151"/>
                </a:lnTo>
                <a:lnTo>
                  <a:pt x="87416" y="76199"/>
                </a:lnTo>
                <a:lnTo>
                  <a:pt x="123998" y="76199"/>
                </a:lnTo>
                <a:lnTo>
                  <a:pt x="125236" y="73151"/>
                </a:lnTo>
                <a:lnTo>
                  <a:pt x="128629" y="60959"/>
                </a:lnTo>
                <a:lnTo>
                  <a:pt x="127924" y="48767"/>
                </a:lnTo>
                <a:lnTo>
                  <a:pt x="126034" y="42671"/>
                </a:lnTo>
                <a:lnTo>
                  <a:pt x="122102" y="36575"/>
                </a:lnTo>
                <a:lnTo>
                  <a:pt x="116573" y="30479"/>
                </a:lnTo>
                <a:close/>
              </a:path>
              <a:path w="1151889" h="581025">
                <a:moveTo>
                  <a:pt x="1042598" y="435199"/>
                </a:moveTo>
                <a:lnTo>
                  <a:pt x="1055613" y="521457"/>
                </a:lnTo>
                <a:lnTo>
                  <a:pt x="1034003" y="570499"/>
                </a:lnTo>
                <a:lnTo>
                  <a:pt x="1057595" y="580893"/>
                </a:lnTo>
                <a:lnTo>
                  <a:pt x="1079113" y="532034"/>
                </a:lnTo>
                <a:lnTo>
                  <a:pt x="1118357" y="505607"/>
                </a:lnTo>
                <a:lnTo>
                  <a:pt x="1077407" y="505607"/>
                </a:lnTo>
                <a:lnTo>
                  <a:pt x="1070183" y="447330"/>
                </a:lnTo>
                <a:lnTo>
                  <a:pt x="1042598" y="435199"/>
                </a:lnTo>
                <a:close/>
              </a:path>
              <a:path w="1151889" h="581025">
                <a:moveTo>
                  <a:pt x="1124559" y="471287"/>
                </a:moveTo>
                <a:lnTo>
                  <a:pt x="1077407" y="505607"/>
                </a:lnTo>
                <a:lnTo>
                  <a:pt x="1118357" y="505607"/>
                </a:lnTo>
                <a:lnTo>
                  <a:pt x="1151625" y="483205"/>
                </a:lnTo>
                <a:lnTo>
                  <a:pt x="1124559" y="471287"/>
                </a:lnTo>
                <a:close/>
              </a:path>
            </a:pathLst>
          </a:custGeom>
          <a:solidFill>
            <a:srgbClr val="0433FF"/>
          </a:solidFill>
          <a:ln w="9525">
            <a:noFill/>
            <a:round/>
          </a:ln>
        </p:spPr>
      </p:sp>
      <p:sp>
        <p:nvSpPr>
          <p:cNvPr id="34826" name="object 16"/>
          <p:cNvSpPr/>
          <p:nvPr/>
        </p:nvSpPr>
        <p:spPr bwMode="auto">
          <a:xfrm>
            <a:off x="5907088" y="2376488"/>
            <a:ext cx="1042988" cy="822325"/>
          </a:xfrm>
          <a:custGeom>
            <a:cxnLst>
              <a:cxn ang="0">
                <a:pos x="0" y="745191"/>
              </a:cxn>
              <a:cxn ang="0">
                <a:pos x="95242" y="811835"/>
              </a:cxn>
              <a:cxn ang="0">
                <a:pos x="30927" y="763367"/>
              </a:cxn>
              <a:cxn ang="0">
                <a:pos x="42111" y="714899"/>
              </a:cxn>
              <a:cxn ang="0">
                <a:pos x="120376" y="742162"/>
              </a:cxn>
              <a:cxn ang="0">
                <a:pos x="94923" y="787600"/>
              </a:cxn>
              <a:cxn ang="0">
                <a:pos x="121142" y="784571"/>
              </a:cxn>
              <a:cxn ang="0">
                <a:pos x="150435" y="611904"/>
              </a:cxn>
              <a:cxn ang="0">
                <a:pos x="106389" y="690665"/>
              </a:cxn>
              <a:cxn ang="0">
                <a:pos x="145381" y="736104"/>
              </a:cxn>
              <a:cxn ang="0">
                <a:pos x="219263" y="720957"/>
              </a:cxn>
              <a:cxn ang="0">
                <a:pos x="140303" y="696723"/>
              </a:cxn>
              <a:cxn ang="0">
                <a:pos x="134641" y="648255"/>
              </a:cxn>
              <a:cxn ang="0">
                <a:pos x="197094" y="620992"/>
              </a:cxn>
              <a:cxn ang="0">
                <a:pos x="65939" y="717928"/>
              </a:cxn>
              <a:cxn ang="0">
                <a:pos x="179350" y="639168"/>
              </a:cxn>
              <a:cxn ang="0">
                <a:pos x="207219" y="696723"/>
              </a:cxn>
              <a:cxn ang="0">
                <a:pos x="226738" y="708841"/>
              </a:cxn>
              <a:cxn ang="0">
                <a:pos x="225261" y="651285"/>
              </a:cxn>
              <a:cxn ang="0">
                <a:pos x="272850" y="678548"/>
              </a:cxn>
              <a:cxn ang="0">
                <a:pos x="266068" y="584641"/>
              </a:cxn>
              <a:cxn ang="0">
                <a:pos x="297658" y="608875"/>
              </a:cxn>
              <a:cxn ang="0">
                <a:pos x="371470" y="605846"/>
              </a:cxn>
              <a:cxn ang="0">
                <a:pos x="321579" y="608875"/>
              </a:cxn>
              <a:cxn ang="0">
                <a:pos x="384105" y="445297"/>
              </a:cxn>
              <a:cxn ang="0">
                <a:pos x="392195" y="590700"/>
              </a:cxn>
              <a:cxn ang="0">
                <a:pos x="370702" y="517998"/>
              </a:cxn>
              <a:cxn ang="0">
                <a:pos x="373956" y="472560"/>
              </a:cxn>
              <a:cxn ang="0">
                <a:pos x="406804" y="451355"/>
              </a:cxn>
              <a:cxn ang="0">
                <a:pos x="393116" y="472560"/>
              </a:cxn>
              <a:cxn ang="0">
                <a:pos x="399810" y="490735"/>
              </a:cxn>
              <a:cxn ang="0">
                <a:pos x="381970" y="508910"/>
              </a:cxn>
              <a:cxn ang="0">
                <a:pos x="420502" y="505881"/>
              </a:cxn>
              <a:cxn ang="0">
                <a:pos x="424586" y="472560"/>
              </a:cxn>
              <a:cxn ang="0">
                <a:pos x="532506" y="484677"/>
              </a:cxn>
              <a:cxn ang="0">
                <a:pos x="443992" y="418033"/>
              </a:cxn>
              <a:cxn ang="0">
                <a:pos x="532506" y="484677"/>
              </a:cxn>
              <a:cxn ang="0">
                <a:pos x="495547" y="442267"/>
              </a:cxn>
              <a:cxn ang="0">
                <a:pos x="605828" y="430151"/>
              </a:cxn>
              <a:cxn ang="0">
                <a:pos x="670123" y="381683"/>
              </a:cxn>
              <a:cxn ang="0">
                <a:pos x="643779" y="305952"/>
              </a:cxn>
              <a:cxn ang="0">
                <a:pos x="498245" y="351390"/>
              </a:cxn>
              <a:cxn ang="0">
                <a:pos x="592473" y="308980"/>
              </a:cxn>
              <a:cxn ang="0">
                <a:pos x="747864" y="324128"/>
              </a:cxn>
              <a:cxn ang="0">
                <a:pos x="784585" y="296865"/>
              </a:cxn>
              <a:cxn ang="0">
                <a:pos x="643779" y="305952"/>
              </a:cxn>
              <a:cxn ang="0">
                <a:pos x="750289" y="163577"/>
              </a:cxn>
              <a:cxn ang="0">
                <a:pos x="769448" y="148431"/>
              </a:cxn>
              <a:cxn ang="0">
                <a:pos x="809867" y="142374"/>
              </a:cxn>
              <a:cxn ang="0">
                <a:pos x="881924" y="215075"/>
              </a:cxn>
              <a:cxn ang="0">
                <a:pos x="870180" y="190841"/>
              </a:cxn>
              <a:cxn ang="0">
                <a:pos x="834171" y="139343"/>
              </a:cxn>
              <a:cxn ang="0">
                <a:pos x="885091" y="112079"/>
              </a:cxn>
              <a:cxn ang="0">
                <a:pos x="905588" y="148431"/>
              </a:cxn>
              <a:cxn ang="0">
                <a:pos x="895213" y="187812"/>
              </a:cxn>
              <a:cxn ang="0">
                <a:pos x="934296" y="151461"/>
              </a:cxn>
              <a:cxn ang="0">
                <a:pos x="1016853" y="124199"/>
              </a:cxn>
              <a:cxn ang="0">
                <a:pos x="928339" y="57553"/>
              </a:cxn>
              <a:cxn ang="0">
                <a:pos x="1016853" y="124199"/>
              </a:cxn>
              <a:cxn ang="0">
                <a:pos x="881025" y="118139"/>
              </a:cxn>
              <a:cxn ang="0">
                <a:pos x="1009734" y="60583"/>
              </a:cxn>
            </a:cxnLst>
            <a:pathLst>
              <a:path w="1042035" h="822960">
                <a:moveTo>
                  <a:pt x="61338" y="694943"/>
                </a:moveTo>
                <a:lnTo>
                  <a:pt x="51610" y="694943"/>
                </a:lnTo>
                <a:lnTo>
                  <a:pt x="41186" y="697991"/>
                </a:lnTo>
                <a:lnTo>
                  <a:pt x="7744" y="725423"/>
                </a:lnTo>
                <a:lnTo>
                  <a:pt x="0" y="749807"/>
                </a:lnTo>
                <a:lnTo>
                  <a:pt x="714" y="761999"/>
                </a:lnTo>
                <a:lnTo>
                  <a:pt x="26970" y="807719"/>
                </a:lnTo>
                <a:lnTo>
                  <a:pt x="60434" y="822959"/>
                </a:lnTo>
                <a:lnTo>
                  <a:pt x="82799" y="822959"/>
                </a:lnTo>
                <a:lnTo>
                  <a:pt x="94548" y="816863"/>
                </a:lnTo>
                <a:lnTo>
                  <a:pt x="107223" y="807719"/>
                </a:lnTo>
                <a:lnTo>
                  <a:pt x="112078" y="801623"/>
                </a:lnTo>
                <a:lnTo>
                  <a:pt x="74044" y="801623"/>
                </a:lnTo>
                <a:lnTo>
                  <a:pt x="59890" y="798575"/>
                </a:lnTo>
                <a:lnTo>
                  <a:pt x="30703" y="768095"/>
                </a:lnTo>
                <a:lnTo>
                  <a:pt x="24129" y="746759"/>
                </a:lnTo>
                <a:lnTo>
                  <a:pt x="24738" y="737615"/>
                </a:lnTo>
                <a:lnTo>
                  <a:pt x="28822" y="731519"/>
                </a:lnTo>
                <a:lnTo>
                  <a:pt x="36351" y="725423"/>
                </a:lnTo>
                <a:lnTo>
                  <a:pt x="41807" y="719327"/>
                </a:lnTo>
                <a:lnTo>
                  <a:pt x="74677" y="719327"/>
                </a:lnTo>
                <a:lnTo>
                  <a:pt x="84767" y="704087"/>
                </a:lnTo>
                <a:lnTo>
                  <a:pt x="73348" y="697991"/>
                </a:lnTo>
                <a:lnTo>
                  <a:pt x="61338" y="694943"/>
                </a:lnTo>
                <a:close/>
              </a:path>
              <a:path w="1042035" h="822960">
                <a:moveTo>
                  <a:pt x="119500" y="746759"/>
                </a:moveTo>
                <a:lnTo>
                  <a:pt x="95025" y="755903"/>
                </a:lnTo>
                <a:lnTo>
                  <a:pt x="98957" y="765047"/>
                </a:lnTo>
                <a:lnTo>
                  <a:pt x="100237" y="774191"/>
                </a:lnTo>
                <a:lnTo>
                  <a:pt x="97616" y="786383"/>
                </a:lnTo>
                <a:lnTo>
                  <a:pt x="94233" y="792479"/>
                </a:lnTo>
                <a:lnTo>
                  <a:pt x="84738" y="798575"/>
                </a:lnTo>
                <a:lnTo>
                  <a:pt x="74044" y="801623"/>
                </a:lnTo>
                <a:lnTo>
                  <a:pt x="112078" y="801623"/>
                </a:lnTo>
                <a:lnTo>
                  <a:pt x="114506" y="798575"/>
                </a:lnTo>
                <a:lnTo>
                  <a:pt x="120261" y="789431"/>
                </a:lnTo>
                <a:lnTo>
                  <a:pt x="124699" y="774191"/>
                </a:lnTo>
                <a:lnTo>
                  <a:pt x="123532" y="761999"/>
                </a:lnTo>
                <a:lnTo>
                  <a:pt x="119500" y="746759"/>
                </a:lnTo>
                <a:close/>
              </a:path>
              <a:path w="1042035" h="822960">
                <a:moveTo>
                  <a:pt x="172430" y="615695"/>
                </a:moveTo>
                <a:lnTo>
                  <a:pt x="149340" y="615695"/>
                </a:lnTo>
                <a:lnTo>
                  <a:pt x="137568" y="621791"/>
                </a:lnTo>
                <a:lnTo>
                  <a:pt x="108711" y="649223"/>
                </a:lnTo>
                <a:lnTo>
                  <a:pt x="102265" y="670559"/>
                </a:lnTo>
                <a:lnTo>
                  <a:pt x="102507" y="679703"/>
                </a:lnTo>
                <a:lnTo>
                  <a:pt x="105614" y="694943"/>
                </a:lnTo>
                <a:lnTo>
                  <a:pt x="110897" y="707135"/>
                </a:lnTo>
                <a:lnTo>
                  <a:pt x="118647" y="719327"/>
                </a:lnTo>
                <a:lnTo>
                  <a:pt x="125038" y="725423"/>
                </a:lnTo>
                <a:lnTo>
                  <a:pt x="133871" y="734567"/>
                </a:lnTo>
                <a:lnTo>
                  <a:pt x="144323" y="740663"/>
                </a:lnTo>
                <a:lnTo>
                  <a:pt x="157026" y="743711"/>
                </a:lnTo>
                <a:lnTo>
                  <a:pt x="172612" y="746759"/>
                </a:lnTo>
                <a:lnTo>
                  <a:pt x="196148" y="740663"/>
                </a:lnTo>
                <a:lnTo>
                  <a:pt x="207893" y="731519"/>
                </a:lnTo>
                <a:lnTo>
                  <a:pt x="217667" y="725423"/>
                </a:lnTo>
                <a:lnTo>
                  <a:pt x="219522" y="722375"/>
                </a:lnTo>
                <a:lnTo>
                  <a:pt x="174801" y="722375"/>
                </a:lnTo>
                <a:lnTo>
                  <a:pt x="159517" y="719327"/>
                </a:lnTo>
                <a:lnTo>
                  <a:pt x="149166" y="713231"/>
                </a:lnTo>
                <a:lnTo>
                  <a:pt x="139282" y="701039"/>
                </a:lnTo>
                <a:lnTo>
                  <a:pt x="137635" y="701039"/>
                </a:lnTo>
                <a:lnTo>
                  <a:pt x="131404" y="688847"/>
                </a:lnTo>
                <a:lnTo>
                  <a:pt x="128206" y="676655"/>
                </a:lnTo>
                <a:lnTo>
                  <a:pt x="128227" y="664463"/>
                </a:lnTo>
                <a:lnTo>
                  <a:pt x="133661" y="652271"/>
                </a:lnTo>
                <a:lnTo>
                  <a:pt x="144855" y="643127"/>
                </a:lnTo>
                <a:lnTo>
                  <a:pt x="156319" y="640079"/>
                </a:lnTo>
                <a:lnTo>
                  <a:pt x="212944" y="640079"/>
                </a:lnTo>
                <a:lnTo>
                  <a:pt x="205862" y="630935"/>
                </a:lnTo>
                <a:lnTo>
                  <a:pt x="195659" y="624839"/>
                </a:lnTo>
                <a:lnTo>
                  <a:pt x="184561" y="618743"/>
                </a:lnTo>
                <a:lnTo>
                  <a:pt x="172430" y="615695"/>
                </a:lnTo>
                <a:close/>
              </a:path>
              <a:path w="1042035" h="822960">
                <a:moveTo>
                  <a:pt x="74677" y="719327"/>
                </a:moveTo>
                <a:lnTo>
                  <a:pt x="59821" y="719327"/>
                </a:lnTo>
                <a:lnTo>
                  <a:pt x="65459" y="722375"/>
                </a:lnTo>
                <a:lnTo>
                  <a:pt x="70641" y="725423"/>
                </a:lnTo>
                <a:lnTo>
                  <a:pt x="74677" y="719327"/>
                </a:lnTo>
                <a:close/>
              </a:path>
              <a:path w="1042035" h="822960">
                <a:moveTo>
                  <a:pt x="212944" y="640079"/>
                </a:moveTo>
                <a:lnTo>
                  <a:pt x="168860" y="640079"/>
                </a:lnTo>
                <a:lnTo>
                  <a:pt x="178044" y="643127"/>
                </a:lnTo>
                <a:lnTo>
                  <a:pt x="187722" y="652271"/>
                </a:lnTo>
                <a:lnTo>
                  <a:pt x="198522" y="664463"/>
                </a:lnTo>
                <a:lnTo>
                  <a:pt x="203873" y="673607"/>
                </a:lnTo>
                <a:lnTo>
                  <a:pt x="206359" y="685799"/>
                </a:lnTo>
                <a:lnTo>
                  <a:pt x="205711" y="701039"/>
                </a:lnTo>
                <a:lnTo>
                  <a:pt x="199205" y="710183"/>
                </a:lnTo>
                <a:lnTo>
                  <a:pt x="185981" y="719327"/>
                </a:lnTo>
                <a:lnTo>
                  <a:pt x="174801" y="722375"/>
                </a:lnTo>
                <a:lnTo>
                  <a:pt x="219522" y="722375"/>
                </a:lnTo>
                <a:lnTo>
                  <a:pt x="225087" y="713231"/>
                </a:lnTo>
                <a:lnTo>
                  <a:pt x="230175" y="701039"/>
                </a:lnTo>
                <a:lnTo>
                  <a:pt x="232954" y="688847"/>
                </a:lnTo>
                <a:lnTo>
                  <a:pt x="232335" y="676655"/>
                </a:lnTo>
                <a:lnTo>
                  <a:pt x="229262" y="667511"/>
                </a:lnTo>
                <a:lnTo>
                  <a:pt x="223622" y="655319"/>
                </a:lnTo>
                <a:lnTo>
                  <a:pt x="215305" y="643127"/>
                </a:lnTo>
                <a:lnTo>
                  <a:pt x="212944" y="640079"/>
                </a:lnTo>
                <a:close/>
              </a:path>
              <a:path w="1042035" h="822960">
                <a:moveTo>
                  <a:pt x="224931" y="557783"/>
                </a:moveTo>
                <a:lnTo>
                  <a:pt x="194146" y="582167"/>
                </a:lnTo>
                <a:lnTo>
                  <a:pt x="270864" y="682751"/>
                </a:lnTo>
                <a:lnTo>
                  <a:pt x="289884" y="667511"/>
                </a:lnTo>
                <a:lnTo>
                  <a:pt x="229564" y="588263"/>
                </a:lnTo>
                <a:lnTo>
                  <a:pt x="264131" y="588263"/>
                </a:lnTo>
                <a:lnTo>
                  <a:pt x="224931" y="557783"/>
                </a:lnTo>
                <a:close/>
              </a:path>
              <a:path w="1042035" h="822960">
                <a:moveTo>
                  <a:pt x="264131" y="588263"/>
                </a:moveTo>
                <a:lnTo>
                  <a:pt x="229564" y="588263"/>
                </a:lnTo>
                <a:lnTo>
                  <a:pt x="309879" y="652271"/>
                </a:lnTo>
                <a:lnTo>
                  <a:pt x="329660" y="637031"/>
                </a:lnTo>
                <a:lnTo>
                  <a:pt x="319238" y="612647"/>
                </a:lnTo>
                <a:lnTo>
                  <a:pt x="295492" y="612647"/>
                </a:lnTo>
                <a:lnTo>
                  <a:pt x="264131" y="588263"/>
                </a:lnTo>
                <a:close/>
              </a:path>
              <a:path w="1042035" h="822960">
                <a:moveTo>
                  <a:pt x="319105" y="542543"/>
                </a:moveTo>
                <a:lnTo>
                  <a:pt x="289274" y="542543"/>
                </a:lnTo>
                <a:lnTo>
                  <a:pt x="349746" y="621791"/>
                </a:lnTo>
                <a:lnTo>
                  <a:pt x="368766" y="609599"/>
                </a:lnTo>
                <a:lnTo>
                  <a:pt x="319105" y="542543"/>
                </a:lnTo>
                <a:close/>
              </a:path>
              <a:path w="1042035" h="822960">
                <a:moveTo>
                  <a:pt x="292017" y="505967"/>
                </a:moveTo>
                <a:lnTo>
                  <a:pt x="261171" y="530351"/>
                </a:lnTo>
                <a:lnTo>
                  <a:pt x="295492" y="612647"/>
                </a:lnTo>
                <a:lnTo>
                  <a:pt x="319238" y="612647"/>
                </a:lnTo>
                <a:lnTo>
                  <a:pt x="289274" y="542543"/>
                </a:lnTo>
                <a:lnTo>
                  <a:pt x="319105" y="542543"/>
                </a:lnTo>
                <a:lnTo>
                  <a:pt x="292017" y="505967"/>
                </a:lnTo>
                <a:close/>
              </a:path>
              <a:path w="1042035" h="822960">
                <a:moveTo>
                  <a:pt x="392891" y="448055"/>
                </a:moveTo>
                <a:lnTo>
                  <a:pt x="381309" y="448055"/>
                </a:lnTo>
                <a:lnTo>
                  <a:pt x="368341" y="451103"/>
                </a:lnTo>
                <a:lnTo>
                  <a:pt x="358948" y="457199"/>
                </a:lnTo>
                <a:lnTo>
                  <a:pt x="345479" y="466343"/>
                </a:lnTo>
                <a:lnTo>
                  <a:pt x="312591" y="490727"/>
                </a:lnTo>
                <a:lnTo>
                  <a:pt x="389340" y="594359"/>
                </a:lnTo>
                <a:lnTo>
                  <a:pt x="409914" y="576071"/>
                </a:lnTo>
                <a:lnTo>
                  <a:pt x="380988" y="539495"/>
                </a:lnTo>
                <a:lnTo>
                  <a:pt x="395608" y="527303"/>
                </a:lnTo>
                <a:lnTo>
                  <a:pt x="403045" y="521207"/>
                </a:lnTo>
                <a:lnTo>
                  <a:pt x="368004" y="521207"/>
                </a:lnTo>
                <a:lnTo>
                  <a:pt x="346150" y="493775"/>
                </a:lnTo>
                <a:lnTo>
                  <a:pt x="355995" y="484631"/>
                </a:lnTo>
                <a:lnTo>
                  <a:pt x="363371" y="478535"/>
                </a:lnTo>
                <a:lnTo>
                  <a:pt x="368461" y="475487"/>
                </a:lnTo>
                <a:lnTo>
                  <a:pt x="371235" y="475487"/>
                </a:lnTo>
                <a:lnTo>
                  <a:pt x="375014" y="472439"/>
                </a:lnTo>
                <a:lnTo>
                  <a:pt x="420079" y="472439"/>
                </a:lnTo>
                <a:lnTo>
                  <a:pt x="418662" y="469391"/>
                </a:lnTo>
                <a:lnTo>
                  <a:pt x="413461" y="463295"/>
                </a:lnTo>
                <a:lnTo>
                  <a:pt x="403843" y="454151"/>
                </a:lnTo>
                <a:lnTo>
                  <a:pt x="392891" y="448055"/>
                </a:lnTo>
                <a:close/>
              </a:path>
              <a:path w="1042035" h="822960">
                <a:moveTo>
                  <a:pt x="420079" y="472439"/>
                </a:moveTo>
                <a:lnTo>
                  <a:pt x="382878" y="472439"/>
                </a:lnTo>
                <a:lnTo>
                  <a:pt x="386841" y="475487"/>
                </a:lnTo>
                <a:lnTo>
                  <a:pt x="390254" y="475487"/>
                </a:lnTo>
                <a:lnTo>
                  <a:pt x="393058" y="481583"/>
                </a:lnTo>
                <a:lnTo>
                  <a:pt x="395344" y="484631"/>
                </a:lnTo>
                <a:lnTo>
                  <a:pt x="396564" y="487679"/>
                </a:lnTo>
                <a:lnTo>
                  <a:pt x="396716" y="490727"/>
                </a:lnTo>
                <a:lnTo>
                  <a:pt x="396899" y="493775"/>
                </a:lnTo>
                <a:lnTo>
                  <a:pt x="396045" y="496823"/>
                </a:lnTo>
                <a:lnTo>
                  <a:pt x="394125" y="499871"/>
                </a:lnTo>
                <a:lnTo>
                  <a:pt x="392235" y="502919"/>
                </a:lnTo>
                <a:lnTo>
                  <a:pt x="387237" y="505967"/>
                </a:lnTo>
                <a:lnTo>
                  <a:pt x="379190" y="512063"/>
                </a:lnTo>
                <a:lnTo>
                  <a:pt x="368004" y="521207"/>
                </a:lnTo>
                <a:lnTo>
                  <a:pt x="403045" y="521207"/>
                </a:lnTo>
                <a:lnTo>
                  <a:pt x="406763" y="518159"/>
                </a:lnTo>
                <a:lnTo>
                  <a:pt x="414455" y="512063"/>
                </a:lnTo>
                <a:lnTo>
                  <a:pt x="417442" y="509015"/>
                </a:lnTo>
                <a:lnTo>
                  <a:pt x="419759" y="502919"/>
                </a:lnTo>
                <a:lnTo>
                  <a:pt x="423051" y="493775"/>
                </a:lnTo>
                <a:lnTo>
                  <a:pt x="423417" y="487679"/>
                </a:lnTo>
                <a:lnTo>
                  <a:pt x="422441" y="481583"/>
                </a:lnTo>
                <a:lnTo>
                  <a:pt x="421496" y="475487"/>
                </a:lnTo>
                <a:lnTo>
                  <a:pt x="420079" y="472439"/>
                </a:lnTo>
                <a:close/>
              </a:path>
              <a:path w="1042035" h="822960">
                <a:moveTo>
                  <a:pt x="482426" y="362711"/>
                </a:moveTo>
                <a:lnTo>
                  <a:pt x="407232" y="420623"/>
                </a:lnTo>
                <a:lnTo>
                  <a:pt x="483950" y="521207"/>
                </a:lnTo>
                <a:lnTo>
                  <a:pt x="528630" y="487679"/>
                </a:lnTo>
                <a:lnTo>
                  <a:pt x="491570" y="487679"/>
                </a:lnTo>
                <a:lnTo>
                  <a:pt x="470782" y="460247"/>
                </a:lnTo>
                <a:lnTo>
                  <a:pt x="491941" y="445007"/>
                </a:lnTo>
                <a:lnTo>
                  <a:pt x="457798" y="445007"/>
                </a:lnTo>
                <a:lnTo>
                  <a:pt x="440760" y="420623"/>
                </a:lnTo>
                <a:lnTo>
                  <a:pt x="495380" y="380999"/>
                </a:lnTo>
                <a:lnTo>
                  <a:pt x="482426" y="362711"/>
                </a:lnTo>
                <a:close/>
              </a:path>
              <a:path w="1042035" h="822960">
                <a:moveTo>
                  <a:pt x="548171" y="445007"/>
                </a:moveTo>
                <a:lnTo>
                  <a:pt x="491570" y="487679"/>
                </a:lnTo>
                <a:lnTo>
                  <a:pt x="528630" y="487679"/>
                </a:lnTo>
                <a:lnTo>
                  <a:pt x="561125" y="463295"/>
                </a:lnTo>
                <a:lnTo>
                  <a:pt x="548171" y="445007"/>
                </a:lnTo>
                <a:close/>
              </a:path>
              <a:path w="1042035" h="822960">
                <a:moveTo>
                  <a:pt x="508608" y="405383"/>
                </a:moveTo>
                <a:lnTo>
                  <a:pt x="457798" y="445007"/>
                </a:lnTo>
                <a:lnTo>
                  <a:pt x="491941" y="445007"/>
                </a:lnTo>
                <a:lnTo>
                  <a:pt x="521562" y="423671"/>
                </a:lnTo>
                <a:lnTo>
                  <a:pt x="508608" y="405383"/>
                </a:lnTo>
                <a:close/>
              </a:path>
              <a:path w="1042035" h="822960">
                <a:moveTo>
                  <a:pt x="569616" y="347471"/>
                </a:moveTo>
                <a:lnTo>
                  <a:pt x="537656" y="347471"/>
                </a:lnTo>
                <a:lnTo>
                  <a:pt x="601420" y="432815"/>
                </a:lnTo>
                <a:lnTo>
                  <a:pt x="621994" y="417575"/>
                </a:lnTo>
                <a:lnTo>
                  <a:pt x="569616" y="347471"/>
                </a:lnTo>
                <a:close/>
              </a:path>
              <a:path w="1042035" h="822960">
                <a:moveTo>
                  <a:pt x="663690" y="225551"/>
                </a:moveTo>
                <a:lnTo>
                  <a:pt x="588496" y="283463"/>
                </a:lnTo>
                <a:lnTo>
                  <a:pt x="665245" y="384047"/>
                </a:lnTo>
                <a:lnTo>
                  <a:pt x="709925" y="350519"/>
                </a:lnTo>
                <a:lnTo>
                  <a:pt x="672834" y="350519"/>
                </a:lnTo>
                <a:lnTo>
                  <a:pt x="652047" y="323087"/>
                </a:lnTo>
                <a:lnTo>
                  <a:pt x="673218" y="307847"/>
                </a:lnTo>
                <a:lnTo>
                  <a:pt x="639093" y="307847"/>
                </a:lnTo>
                <a:lnTo>
                  <a:pt x="622055" y="283463"/>
                </a:lnTo>
                <a:lnTo>
                  <a:pt x="676675" y="243839"/>
                </a:lnTo>
                <a:lnTo>
                  <a:pt x="663690" y="225551"/>
                </a:lnTo>
                <a:close/>
              </a:path>
              <a:path w="1042035" h="822960">
                <a:moveTo>
                  <a:pt x="575176" y="292607"/>
                </a:moveTo>
                <a:lnTo>
                  <a:pt x="494618" y="353567"/>
                </a:lnTo>
                <a:lnTo>
                  <a:pt x="507572" y="371855"/>
                </a:lnTo>
                <a:lnTo>
                  <a:pt x="537656" y="347471"/>
                </a:lnTo>
                <a:lnTo>
                  <a:pt x="569616" y="347471"/>
                </a:lnTo>
                <a:lnTo>
                  <a:pt x="558230" y="332231"/>
                </a:lnTo>
                <a:lnTo>
                  <a:pt x="588161" y="310895"/>
                </a:lnTo>
                <a:lnTo>
                  <a:pt x="575176" y="292607"/>
                </a:lnTo>
                <a:close/>
              </a:path>
              <a:path w="1042035" h="822960">
                <a:moveTo>
                  <a:pt x="729436" y="307847"/>
                </a:moveTo>
                <a:lnTo>
                  <a:pt x="672834" y="350519"/>
                </a:lnTo>
                <a:lnTo>
                  <a:pt x="709925" y="350519"/>
                </a:lnTo>
                <a:lnTo>
                  <a:pt x="742420" y="326135"/>
                </a:lnTo>
                <a:lnTo>
                  <a:pt x="729436" y="307847"/>
                </a:lnTo>
                <a:close/>
              </a:path>
              <a:path w="1042035" h="822960">
                <a:moveTo>
                  <a:pt x="703040" y="195071"/>
                </a:moveTo>
                <a:lnTo>
                  <a:pt x="683137" y="210311"/>
                </a:lnTo>
                <a:lnTo>
                  <a:pt x="759855" y="313943"/>
                </a:lnTo>
                <a:lnTo>
                  <a:pt x="778874" y="298703"/>
                </a:lnTo>
                <a:lnTo>
                  <a:pt x="728430" y="231647"/>
                </a:lnTo>
                <a:lnTo>
                  <a:pt x="796278" y="231647"/>
                </a:lnTo>
                <a:lnTo>
                  <a:pt x="703040" y="195071"/>
                </a:lnTo>
                <a:close/>
              </a:path>
              <a:path w="1042035" h="822960">
                <a:moveTo>
                  <a:pt x="689873" y="268223"/>
                </a:moveTo>
                <a:lnTo>
                  <a:pt x="639093" y="307847"/>
                </a:lnTo>
                <a:lnTo>
                  <a:pt x="673218" y="307847"/>
                </a:lnTo>
                <a:lnTo>
                  <a:pt x="702857" y="286511"/>
                </a:lnTo>
                <a:lnTo>
                  <a:pt x="689873" y="268223"/>
                </a:lnTo>
                <a:close/>
              </a:path>
              <a:path w="1042035" h="822960">
                <a:moveTo>
                  <a:pt x="763848" y="149351"/>
                </a:moveTo>
                <a:lnTo>
                  <a:pt x="744828" y="164591"/>
                </a:lnTo>
                <a:lnTo>
                  <a:pt x="796278" y="231647"/>
                </a:lnTo>
                <a:lnTo>
                  <a:pt x="728430" y="231647"/>
                </a:lnTo>
                <a:lnTo>
                  <a:pt x="820053" y="268223"/>
                </a:lnTo>
                <a:lnTo>
                  <a:pt x="840596" y="252983"/>
                </a:lnTo>
                <a:lnTo>
                  <a:pt x="763848" y="149351"/>
                </a:lnTo>
                <a:close/>
              </a:path>
              <a:path w="1042035" h="822960">
                <a:moveTo>
                  <a:pt x="865304" y="88391"/>
                </a:moveTo>
                <a:lnTo>
                  <a:pt x="855571" y="88391"/>
                </a:lnTo>
                <a:lnTo>
                  <a:pt x="845140" y="91439"/>
                </a:lnTo>
                <a:lnTo>
                  <a:pt x="811711" y="115823"/>
                </a:lnTo>
                <a:lnTo>
                  <a:pt x="803971" y="143255"/>
                </a:lnTo>
                <a:lnTo>
                  <a:pt x="804684" y="152399"/>
                </a:lnTo>
                <a:lnTo>
                  <a:pt x="821637" y="188975"/>
                </a:lnTo>
                <a:lnTo>
                  <a:pt x="852136" y="213359"/>
                </a:lnTo>
                <a:lnTo>
                  <a:pt x="864383" y="216407"/>
                </a:lnTo>
                <a:lnTo>
                  <a:pt x="875504" y="216407"/>
                </a:lnTo>
                <a:lnTo>
                  <a:pt x="886738" y="213359"/>
                </a:lnTo>
                <a:lnTo>
                  <a:pt x="898498" y="210311"/>
                </a:lnTo>
                <a:lnTo>
                  <a:pt x="911195" y="201167"/>
                </a:lnTo>
                <a:lnTo>
                  <a:pt x="918476" y="192023"/>
                </a:lnTo>
                <a:lnTo>
                  <a:pt x="863846" y="192023"/>
                </a:lnTo>
                <a:lnTo>
                  <a:pt x="855854" y="185927"/>
                </a:lnTo>
                <a:lnTo>
                  <a:pt x="846380" y="176783"/>
                </a:lnTo>
                <a:lnTo>
                  <a:pt x="834655" y="161543"/>
                </a:lnTo>
                <a:lnTo>
                  <a:pt x="829404" y="149351"/>
                </a:lnTo>
                <a:lnTo>
                  <a:pt x="828099" y="140207"/>
                </a:lnTo>
                <a:lnTo>
                  <a:pt x="828709" y="131063"/>
                </a:lnTo>
                <a:lnTo>
                  <a:pt x="832793" y="121919"/>
                </a:lnTo>
                <a:lnTo>
                  <a:pt x="840322" y="118871"/>
                </a:lnTo>
                <a:lnTo>
                  <a:pt x="845778" y="112775"/>
                </a:lnTo>
                <a:lnTo>
                  <a:pt x="878649" y="112775"/>
                </a:lnTo>
                <a:lnTo>
                  <a:pt x="888743" y="97535"/>
                </a:lnTo>
                <a:lnTo>
                  <a:pt x="877309" y="91439"/>
                </a:lnTo>
                <a:lnTo>
                  <a:pt x="865304" y="88391"/>
                </a:lnTo>
                <a:close/>
              </a:path>
              <a:path w="1042035" h="822960">
                <a:moveTo>
                  <a:pt x="923471" y="140207"/>
                </a:moveTo>
                <a:lnTo>
                  <a:pt x="898996" y="149351"/>
                </a:lnTo>
                <a:lnTo>
                  <a:pt x="902897" y="158495"/>
                </a:lnTo>
                <a:lnTo>
                  <a:pt x="904208" y="164591"/>
                </a:lnTo>
                <a:lnTo>
                  <a:pt x="901587" y="179831"/>
                </a:lnTo>
                <a:lnTo>
                  <a:pt x="898203" y="182879"/>
                </a:lnTo>
                <a:lnTo>
                  <a:pt x="888697" y="188975"/>
                </a:lnTo>
                <a:lnTo>
                  <a:pt x="878005" y="192023"/>
                </a:lnTo>
                <a:lnTo>
                  <a:pt x="918476" y="192023"/>
                </a:lnTo>
                <a:lnTo>
                  <a:pt x="924227" y="179831"/>
                </a:lnTo>
                <a:lnTo>
                  <a:pt x="928657" y="164591"/>
                </a:lnTo>
                <a:lnTo>
                  <a:pt x="927496" y="152399"/>
                </a:lnTo>
                <a:lnTo>
                  <a:pt x="923471" y="140207"/>
                </a:lnTo>
                <a:close/>
              </a:path>
              <a:path w="1042035" h="822960">
                <a:moveTo>
                  <a:pt x="963217" y="0"/>
                </a:moveTo>
                <a:lnTo>
                  <a:pt x="888023" y="57911"/>
                </a:lnTo>
                <a:lnTo>
                  <a:pt x="964772" y="158495"/>
                </a:lnTo>
                <a:lnTo>
                  <a:pt x="1009452" y="124967"/>
                </a:lnTo>
                <a:lnTo>
                  <a:pt x="972392" y="124967"/>
                </a:lnTo>
                <a:lnTo>
                  <a:pt x="951574" y="97535"/>
                </a:lnTo>
                <a:lnTo>
                  <a:pt x="972745" y="82295"/>
                </a:lnTo>
                <a:lnTo>
                  <a:pt x="938620" y="82295"/>
                </a:lnTo>
                <a:lnTo>
                  <a:pt x="921582" y="57911"/>
                </a:lnTo>
                <a:lnTo>
                  <a:pt x="976202" y="18287"/>
                </a:lnTo>
                <a:lnTo>
                  <a:pt x="963217" y="0"/>
                </a:lnTo>
                <a:close/>
              </a:path>
              <a:path w="1042035" h="822960">
                <a:moveTo>
                  <a:pt x="1028993" y="82295"/>
                </a:moveTo>
                <a:lnTo>
                  <a:pt x="972392" y="124967"/>
                </a:lnTo>
                <a:lnTo>
                  <a:pt x="1009452" y="124967"/>
                </a:lnTo>
                <a:lnTo>
                  <a:pt x="1041947" y="100583"/>
                </a:lnTo>
                <a:lnTo>
                  <a:pt x="1028993" y="82295"/>
                </a:lnTo>
                <a:close/>
              </a:path>
              <a:path w="1042035" h="822960">
                <a:moveTo>
                  <a:pt x="878649" y="112775"/>
                </a:moveTo>
                <a:lnTo>
                  <a:pt x="869430" y="112775"/>
                </a:lnTo>
                <a:lnTo>
                  <a:pt x="874612" y="118871"/>
                </a:lnTo>
                <a:lnTo>
                  <a:pt x="878649" y="112775"/>
                </a:lnTo>
                <a:close/>
              </a:path>
              <a:path w="1042035" h="822960">
                <a:moveTo>
                  <a:pt x="989400" y="42671"/>
                </a:moveTo>
                <a:lnTo>
                  <a:pt x="938620" y="82295"/>
                </a:lnTo>
                <a:lnTo>
                  <a:pt x="972745" y="82295"/>
                </a:lnTo>
                <a:lnTo>
                  <a:pt x="1002384" y="60959"/>
                </a:lnTo>
                <a:lnTo>
                  <a:pt x="989400" y="42671"/>
                </a:lnTo>
                <a:close/>
              </a:path>
            </a:pathLst>
          </a:custGeom>
          <a:solidFill>
            <a:srgbClr val="0433FF"/>
          </a:solidFill>
          <a:ln w="9525">
            <a:noFill/>
            <a:round/>
          </a:ln>
        </p:spPr>
      </p:sp>
      <p:sp>
        <p:nvSpPr>
          <p:cNvPr id="34827" name="Freeform 18"/>
          <p:cNvSpPr/>
          <p:nvPr/>
        </p:nvSpPr>
        <p:spPr>
          <a:xfrm>
            <a:off x="4130675" y="2798763"/>
            <a:ext cx="1398588" cy="1897062"/>
          </a:xfrm>
          <a:custGeom>
            <a:gdLst>
              <a:gd name="connsiteX0" fmla="*/ 651692 w 1397280"/>
              <a:gd name="connsiteY0" fmla="*/ 0 h 1896671"/>
              <a:gd name="connsiteX1" fmla="*/ 581354 w 1397280"/>
              <a:gd name="connsiteY1" fmla="*/ 28135 h 1896671"/>
              <a:gd name="connsiteX2" fmla="*/ 525083 w 1397280"/>
              <a:gd name="connsiteY2" fmla="*/ 112541 h 1896671"/>
              <a:gd name="connsiteX3" fmla="*/ 468812 w 1397280"/>
              <a:gd name="connsiteY3" fmla="*/ 182880 h 1896671"/>
              <a:gd name="connsiteX4" fmla="*/ 426609 w 1397280"/>
              <a:gd name="connsiteY4" fmla="*/ 281354 h 1896671"/>
              <a:gd name="connsiteX5" fmla="*/ 384406 w 1397280"/>
              <a:gd name="connsiteY5" fmla="*/ 309489 h 1896671"/>
              <a:gd name="connsiteX6" fmla="*/ 342203 w 1397280"/>
              <a:gd name="connsiteY6" fmla="*/ 407963 h 1896671"/>
              <a:gd name="connsiteX7" fmla="*/ 328135 w 1397280"/>
              <a:gd name="connsiteY7" fmla="*/ 450166 h 1896671"/>
              <a:gd name="connsiteX8" fmla="*/ 271865 w 1397280"/>
              <a:gd name="connsiteY8" fmla="*/ 534572 h 1896671"/>
              <a:gd name="connsiteX9" fmla="*/ 257797 w 1397280"/>
              <a:gd name="connsiteY9" fmla="*/ 618978 h 1896671"/>
              <a:gd name="connsiteX10" fmla="*/ 229662 w 1397280"/>
              <a:gd name="connsiteY10" fmla="*/ 703384 h 1896671"/>
              <a:gd name="connsiteX11" fmla="*/ 215594 w 1397280"/>
              <a:gd name="connsiteY11" fmla="*/ 745587 h 1896671"/>
              <a:gd name="connsiteX12" fmla="*/ 173391 w 1397280"/>
              <a:gd name="connsiteY12" fmla="*/ 844061 h 1896671"/>
              <a:gd name="connsiteX13" fmla="*/ 145255 w 1397280"/>
              <a:gd name="connsiteY13" fmla="*/ 970671 h 1896671"/>
              <a:gd name="connsiteX14" fmla="*/ 131188 w 1397280"/>
              <a:gd name="connsiteY14" fmla="*/ 1012874 h 1896671"/>
              <a:gd name="connsiteX15" fmla="*/ 103052 w 1397280"/>
              <a:gd name="connsiteY15" fmla="*/ 1055077 h 1896671"/>
              <a:gd name="connsiteX16" fmla="*/ 88985 w 1397280"/>
              <a:gd name="connsiteY16" fmla="*/ 1111347 h 1896671"/>
              <a:gd name="connsiteX17" fmla="*/ 60849 w 1397280"/>
              <a:gd name="connsiteY17" fmla="*/ 1195754 h 1896671"/>
              <a:gd name="connsiteX18" fmla="*/ 32714 w 1397280"/>
              <a:gd name="connsiteY18" fmla="*/ 1434904 h 1896671"/>
              <a:gd name="connsiteX19" fmla="*/ 18646 w 1397280"/>
              <a:gd name="connsiteY19" fmla="*/ 1477107 h 1896671"/>
              <a:gd name="connsiteX20" fmla="*/ 4579 w 1397280"/>
              <a:gd name="connsiteY20" fmla="*/ 1547446 h 1896671"/>
              <a:gd name="connsiteX21" fmla="*/ 18646 w 1397280"/>
              <a:gd name="connsiteY21" fmla="*/ 1688123 h 1896671"/>
              <a:gd name="connsiteX22" fmla="*/ 173391 w 1397280"/>
              <a:gd name="connsiteY22" fmla="*/ 1702191 h 1896671"/>
              <a:gd name="connsiteX23" fmla="*/ 384406 w 1397280"/>
              <a:gd name="connsiteY23" fmla="*/ 1730326 h 1896671"/>
              <a:gd name="connsiteX24" fmla="*/ 426609 w 1397280"/>
              <a:gd name="connsiteY24" fmla="*/ 1744394 h 1896671"/>
              <a:gd name="connsiteX25" fmla="*/ 539151 w 1397280"/>
              <a:gd name="connsiteY25" fmla="*/ 1786597 h 1896671"/>
              <a:gd name="connsiteX26" fmla="*/ 679828 w 1397280"/>
              <a:gd name="connsiteY26" fmla="*/ 1814732 h 1896671"/>
              <a:gd name="connsiteX27" fmla="*/ 1101859 w 1397280"/>
              <a:gd name="connsiteY27" fmla="*/ 1842867 h 1896671"/>
              <a:gd name="connsiteX28" fmla="*/ 1172197 w 1397280"/>
              <a:gd name="connsiteY28" fmla="*/ 1828800 h 1896671"/>
              <a:gd name="connsiteX29" fmla="*/ 1256603 w 1397280"/>
              <a:gd name="connsiteY29" fmla="*/ 1800664 h 1896671"/>
              <a:gd name="connsiteX30" fmla="*/ 1270671 w 1397280"/>
              <a:gd name="connsiteY30" fmla="*/ 1758461 h 1896671"/>
              <a:gd name="connsiteX31" fmla="*/ 1355077 w 1397280"/>
              <a:gd name="connsiteY31" fmla="*/ 1702191 h 1896671"/>
              <a:gd name="connsiteX32" fmla="*/ 1383212 w 1397280"/>
              <a:gd name="connsiteY32" fmla="*/ 1617784 h 1896671"/>
              <a:gd name="connsiteX33" fmla="*/ 1397280 w 1397280"/>
              <a:gd name="connsiteY33" fmla="*/ 1575581 h 1896671"/>
              <a:gd name="connsiteX34" fmla="*/ 1369145 w 1397280"/>
              <a:gd name="connsiteY34" fmla="*/ 1153551 h 1896671"/>
              <a:gd name="connsiteX35" fmla="*/ 1341009 w 1397280"/>
              <a:gd name="connsiteY35" fmla="*/ 1012874 h 1896671"/>
              <a:gd name="connsiteX36" fmla="*/ 1326942 w 1397280"/>
              <a:gd name="connsiteY36" fmla="*/ 914400 h 1896671"/>
              <a:gd name="connsiteX37" fmla="*/ 1312874 w 1397280"/>
              <a:gd name="connsiteY37" fmla="*/ 872197 h 1896671"/>
              <a:gd name="connsiteX38" fmla="*/ 1214400 w 1397280"/>
              <a:gd name="connsiteY38" fmla="*/ 858129 h 1896671"/>
              <a:gd name="connsiteX39" fmla="*/ 1200332 w 1397280"/>
              <a:gd name="connsiteY39" fmla="*/ 815926 h 1896671"/>
              <a:gd name="connsiteX40" fmla="*/ 1158129 w 1397280"/>
              <a:gd name="connsiteY40" fmla="*/ 787791 h 1896671"/>
              <a:gd name="connsiteX41" fmla="*/ 1129994 w 1397280"/>
              <a:gd name="connsiteY41" fmla="*/ 647114 h 1896671"/>
              <a:gd name="connsiteX42" fmla="*/ 1101859 w 1397280"/>
              <a:gd name="connsiteY42" fmla="*/ 618978 h 1896671"/>
              <a:gd name="connsiteX43" fmla="*/ 1059655 w 1397280"/>
              <a:gd name="connsiteY43" fmla="*/ 534572 h 1896671"/>
              <a:gd name="connsiteX44" fmla="*/ 975249 w 1397280"/>
              <a:gd name="connsiteY44" fmla="*/ 450166 h 1896671"/>
              <a:gd name="connsiteX45" fmla="*/ 947114 w 1397280"/>
              <a:gd name="connsiteY45" fmla="*/ 393895 h 1896671"/>
              <a:gd name="connsiteX46" fmla="*/ 918979 w 1397280"/>
              <a:gd name="connsiteY46" fmla="*/ 351692 h 1896671"/>
              <a:gd name="connsiteX47" fmla="*/ 904911 w 1397280"/>
              <a:gd name="connsiteY47" fmla="*/ 309489 h 1896671"/>
              <a:gd name="connsiteX48" fmla="*/ 862708 w 1397280"/>
              <a:gd name="connsiteY48" fmla="*/ 211015 h 1896671"/>
              <a:gd name="connsiteX49" fmla="*/ 820505 w 1397280"/>
              <a:gd name="connsiteY49" fmla="*/ 196947 h 1896671"/>
              <a:gd name="connsiteX50" fmla="*/ 764234 w 1397280"/>
              <a:gd name="connsiteY50" fmla="*/ 70338 h 1896671"/>
              <a:gd name="connsiteX51" fmla="*/ 665760 w 1397280"/>
              <a:gd name="connsiteY51" fmla="*/ 28135 h 1896671"/>
              <a:gd name="connsiteX52" fmla="*/ 651692 w 1397280"/>
              <a:gd name="connsiteY52" fmla="*/ 0 h 18966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97280" h="1896671">
                <a:moveTo>
                  <a:pt x="651692" y="0"/>
                </a:moveTo>
                <a:cubicBezTo>
                  <a:pt x="637624" y="0"/>
                  <a:pt x="603279" y="15606"/>
                  <a:pt x="581354" y="28135"/>
                </a:cubicBezTo>
                <a:cubicBezTo>
                  <a:pt x="549445" y="46369"/>
                  <a:pt x="541672" y="83511"/>
                  <a:pt x="525083" y="112541"/>
                </a:cubicBezTo>
                <a:cubicBezTo>
                  <a:pt x="501420" y="153951"/>
                  <a:pt x="499623" y="152069"/>
                  <a:pt x="468812" y="182880"/>
                </a:cubicBezTo>
                <a:cubicBezTo>
                  <a:pt x="459039" y="212201"/>
                  <a:pt x="445926" y="258174"/>
                  <a:pt x="426609" y="281354"/>
                </a:cubicBezTo>
                <a:cubicBezTo>
                  <a:pt x="415785" y="294342"/>
                  <a:pt x="398474" y="300111"/>
                  <a:pt x="384406" y="309489"/>
                </a:cubicBezTo>
                <a:cubicBezTo>
                  <a:pt x="351500" y="474028"/>
                  <a:pt x="396254" y="317880"/>
                  <a:pt x="342203" y="407963"/>
                </a:cubicBezTo>
                <a:cubicBezTo>
                  <a:pt x="334574" y="420678"/>
                  <a:pt x="335336" y="437203"/>
                  <a:pt x="328135" y="450166"/>
                </a:cubicBezTo>
                <a:cubicBezTo>
                  <a:pt x="311713" y="479725"/>
                  <a:pt x="271865" y="534572"/>
                  <a:pt x="271865" y="534572"/>
                </a:cubicBezTo>
                <a:cubicBezTo>
                  <a:pt x="267176" y="562707"/>
                  <a:pt x="264715" y="591306"/>
                  <a:pt x="257797" y="618978"/>
                </a:cubicBezTo>
                <a:cubicBezTo>
                  <a:pt x="250604" y="647750"/>
                  <a:pt x="239040" y="675249"/>
                  <a:pt x="229662" y="703384"/>
                </a:cubicBezTo>
                <a:cubicBezTo>
                  <a:pt x="224973" y="717452"/>
                  <a:pt x="219191" y="731201"/>
                  <a:pt x="215594" y="745587"/>
                </a:cubicBezTo>
                <a:cubicBezTo>
                  <a:pt x="197425" y="818260"/>
                  <a:pt x="212251" y="785771"/>
                  <a:pt x="173391" y="844061"/>
                </a:cubicBezTo>
                <a:cubicBezTo>
                  <a:pt x="163720" y="892416"/>
                  <a:pt x="158501" y="924309"/>
                  <a:pt x="145255" y="970671"/>
                </a:cubicBezTo>
                <a:cubicBezTo>
                  <a:pt x="141181" y="984929"/>
                  <a:pt x="137820" y="999611"/>
                  <a:pt x="131188" y="1012874"/>
                </a:cubicBezTo>
                <a:cubicBezTo>
                  <a:pt x="123627" y="1027996"/>
                  <a:pt x="112431" y="1041009"/>
                  <a:pt x="103052" y="1055077"/>
                </a:cubicBezTo>
                <a:cubicBezTo>
                  <a:pt x="98363" y="1073834"/>
                  <a:pt x="94541" y="1092828"/>
                  <a:pt x="88985" y="1111347"/>
                </a:cubicBezTo>
                <a:cubicBezTo>
                  <a:pt x="80463" y="1139754"/>
                  <a:pt x="60849" y="1195754"/>
                  <a:pt x="60849" y="1195754"/>
                </a:cubicBezTo>
                <a:cubicBezTo>
                  <a:pt x="51471" y="1275471"/>
                  <a:pt x="44621" y="1355526"/>
                  <a:pt x="32714" y="1434904"/>
                </a:cubicBezTo>
                <a:cubicBezTo>
                  <a:pt x="30514" y="1449569"/>
                  <a:pt x="22242" y="1462721"/>
                  <a:pt x="18646" y="1477107"/>
                </a:cubicBezTo>
                <a:cubicBezTo>
                  <a:pt x="12847" y="1500304"/>
                  <a:pt x="9268" y="1524000"/>
                  <a:pt x="4579" y="1547446"/>
                </a:cubicBezTo>
                <a:cubicBezTo>
                  <a:pt x="9268" y="1594338"/>
                  <a:pt x="-16093" y="1656279"/>
                  <a:pt x="18646" y="1688123"/>
                </a:cubicBezTo>
                <a:cubicBezTo>
                  <a:pt x="56826" y="1723122"/>
                  <a:pt x="121938" y="1696254"/>
                  <a:pt x="173391" y="1702191"/>
                </a:cubicBezTo>
                <a:cubicBezTo>
                  <a:pt x="243884" y="1710325"/>
                  <a:pt x="314068" y="1720948"/>
                  <a:pt x="384406" y="1730326"/>
                </a:cubicBezTo>
                <a:cubicBezTo>
                  <a:pt x="398474" y="1735015"/>
                  <a:pt x="412724" y="1739187"/>
                  <a:pt x="426609" y="1744394"/>
                </a:cubicBezTo>
                <a:cubicBezTo>
                  <a:pt x="474157" y="1762224"/>
                  <a:pt x="494460" y="1773828"/>
                  <a:pt x="539151" y="1786597"/>
                </a:cubicBezTo>
                <a:cubicBezTo>
                  <a:pt x="597903" y="1803383"/>
                  <a:pt x="613515" y="1803680"/>
                  <a:pt x="679828" y="1814732"/>
                </a:cubicBezTo>
                <a:cubicBezTo>
                  <a:pt x="779997" y="1964987"/>
                  <a:pt x="697618" y="1867366"/>
                  <a:pt x="1101859" y="1842867"/>
                </a:cubicBezTo>
                <a:cubicBezTo>
                  <a:pt x="1125725" y="1841421"/>
                  <a:pt x="1149129" y="1835091"/>
                  <a:pt x="1172197" y="1828800"/>
                </a:cubicBezTo>
                <a:cubicBezTo>
                  <a:pt x="1200809" y="1820997"/>
                  <a:pt x="1256603" y="1800664"/>
                  <a:pt x="1256603" y="1800664"/>
                </a:cubicBezTo>
                <a:cubicBezTo>
                  <a:pt x="1261292" y="1786596"/>
                  <a:pt x="1260186" y="1768946"/>
                  <a:pt x="1270671" y="1758461"/>
                </a:cubicBezTo>
                <a:cubicBezTo>
                  <a:pt x="1294581" y="1734551"/>
                  <a:pt x="1355077" y="1702191"/>
                  <a:pt x="1355077" y="1702191"/>
                </a:cubicBezTo>
                <a:lnTo>
                  <a:pt x="1383212" y="1617784"/>
                </a:lnTo>
                <a:lnTo>
                  <a:pt x="1397280" y="1575581"/>
                </a:lnTo>
                <a:cubicBezTo>
                  <a:pt x="1391931" y="1484651"/>
                  <a:pt x="1379912" y="1255836"/>
                  <a:pt x="1369145" y="1153551"/>
                </a:cubicBezTo>
                <a:cubicBezTo>
                  <a:pt x="1355378" y="1022763"/>
                  <a:pt x="1359637" y="1115328"/>
                  <a:pt x="1341009" y="1012874"/>
                </a:cubicBezTo>
                <a:cubicBezTo>
                  <a:pt x="1335078" y="980251"/>
                  <a:pt x="1333445" y="946914"/>
                  <a:pt x="1326942" y="914400"/>
                </a:cubicBezTo>
                <a:cubicBezTo>
                  <a:pt x="1324034" y="899859"/>
                  <a:pt x="1326137" y="878829"/>
                  <a:pt x="1312874" y="872197"/>
                </a:cubicBezTo>
                <a:cubicBezTo>
                  <a:pt x="1283217" y="857368"/>
                  <a:pt x="1247225" y="862818"/>
                  <a:pt x="1214400" y="858129"/>
                </a:cubicBezTo>
                <a:cubicBezTo>
                  <a:pt x="1209711" y="844061"/>
                  <a:pt x="1209595" y="827505"/>
                  <a:pt x="1200332" y="815926"/>
                </a:cubicBezTo>
                <a:cubicBezTo>
                  <a:pt x="1189770" y="802724"/>
                  <a:pt x="1164996" y="803241"/>
                  <a:pt x="1158129" y="787791"/>
                </a:cubicBezTo>
                <a:cubicBezTo>
                  <a:pt x="1135821" y="737597"/>
                  <a:pt x="1157295" y="692617"/>
                  <a:pt x="1129994" y="647114"/>
                </a:cubicBezTo>
                <a:cubicBezTo>
                  <a:pt x="1123170" y="635741"/>
                  <a:pt x="1111237" y="628357"/>
                  <a:pt x="1101859" y="618978"/>
                </a:cubicBezTo>
                <a:cubicBezTo>
                  <a:pt x="1088822" y="579869"/>
                  <a:pt x="1088745" y="567298"/>
                  <a:pt x="1059655" y="534572"/>
                </a:cubicBezTo>
                <a:cubicBezTo>
                  <a:pt x="1033220" y="504833"/>
                  <a:pt x="975249" y="450166"/>
                  <a:pt x="975249" y="450166"/>
                </a:cubicBezTo>
                <a:cubicBezTo>
                  <a:pt x="965871" y="431409"/>
                  <a:pt x="957518" y="412103"/>
                  <a:pt x="947114" y="393895"/>
                </a:cubicBezTo>
                <a:cubicBezTo>
                  <a:pt x="938726" y="379215"/>
                  <a:pt x="926540" y="366814"/>
                  <a:pt x="918979" y="351692"/>
                </a:cubicBezTo>
                <a:cubicBezTo>
                  <a:pt x="912347" y="338429"/>
                  <a:pt x="908508" y="323875"/>
                  <a:pt x="904911" y="309489"/>
                </a:cubicBezTo>
                <a:cubicBezTo>
                  <a:pt x="892893" y="261417"/>
                  <a:pt x="905170" y="236493"/>
                  <a:pt x="862708" y="211015"/>
                </a:cubicBezTo>
                <a:cubicBezTo>
                  <a:pt x="849993" y="203386"/>
                  <a:pt x="834573" y="201636"/>
                  <a:pt x="820505" y="196947"/>
                </a:cubicBezTo>
                <a:cubicBezTo>
                  <a:pt x="811088" y="168697"/>
                  <a:pt x="795100" y="96060"/>
                  <a:pt x="764234" y="70338"/>
                </a:cubicBezTo>
                <a:cubicBezTo>
                  <a:pt x="720326" y="33748"/>
                  <a:pt x="709737" y="50124"/>
                  <a:pt x="665760" y="28135"/>
                </a:cubicBezTo>
                <a:cubicBezTo>
                  <a:pt x="659828" y="25169"/>
                  <a:pt x="665760" y="0"/>
                  <a:pt x="651692" y="0"/>
                </a:cubicBezTo>
                <a:close/>
              </a:path>
            </a:pathLst>
          </a:cu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34828" name="Straight Arrow Connector 21"/>
          <p:cNvCxnSpPr/>
          <p:nvPr/>
        </p:nvCxnSpPr>
        <p:spPr>
          <a:xfrm flipH="1">
            <a:off x="5002212" y="1279525"/>
            <a:ext cx="1281112" cy="2366962"/>
          </a:xfrm>
          <a:prstGeom prst="line">
            <a:avLst/>
          </a:prstGeom>
          <a:noFill/>
          <a:ln w="38100">
            <a:solidFill>
              <a:srgbClr val="FFFF00"/>
            </a:solidFill>
            <a:miter lim="800000"/>
            <a:tailEnd type="triangle"/>
          </a:ln>
        </p:spPr>
      </p:cxnSp>
      <p:sp>
        <p:nvSpPr>
          <p:cNvPr id="34829" name="TextBox 3"/>
          <p:cNvSpPr/>
          <p:nvPr/>
        </p:nvSpPr>
        <p:spPr>
          <a:xfrm>
            <a:off x="444500" y="-1030288"/>
            <a:ext cx="1676400" cy="377031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23900"/>
              <a:t>c</a:t>
            </a:r>
            <a:endParaRPr lang="en-PH" altLang="en-US" sz="23900"/>
          </a:p>
        </p:txBody>
      </p:sp>
      <p:sp>
        <p:nvSpPr>
          <p:cNvPr id="34830" name="TextBox 16"/>
          <p:cNvSpPr/>
          <p:nvPr/>
        </p:nvSpPr>
        <p:spPr>
          <a:xfrm>
            <a:off x="5295900" y="298450"/>
            <a:ext cx="3886200" cy="83185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2400" b="1">
                <a:solidFill>
                  <a:srgbClr val="FFFF00"/>
                </a:solidFill>
              </a:rPr>
              <a:t>PROFESSIONAL COMPETENCE</a:t>
            </a:r>
            <a:endParaRPr lang="en-PH" altLang="en-US" sz="2400" b="1">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additive="base">
                                        <p:cTn id="6" dur="1" fill="hold">
                                          <p:stCondLst>
                                            <p:cond delay="0"/>
                                          </p:stCondLst>
                                        </p:cTn>
                                        <p:tgtEl>
                                          <p:spTgt spid="348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2" presetClass="entr" presetSubtype="4" fill="hold" nodeType="clickEffect">
                                  <p:stCondLst>
                                    <p:cond delay="0"/>
                                  </p:stCondLst>
                                  <p:childTnLst>
                                    <p:set>
                                      <p:cBhvr additive="base">
                                        <p:cTn id="10" dur="1" fill="hold">
                                          <p:stCondLst>
                                            <p:cond delay="0"/>
                                          </p:stCondLst>
                                        </p:cTn>
                                        <p:tgtEl>
                                          <p:spTgt spid="34827"/>
                                        </p:tgtEl>
                                        <p:attrNameLst>
                                          <p:attrName>style.visibility</p:attrName>
                                        </p:attrNameLst>
                                      </p:cBhvr>
                                      <p:to>
                                        <p:strVal val="visible"/>
                                      </p:to>
                                    </p:set>
                                    <p:anim calcmode="lin" valueType="num">
                                      <p:cBhvr additive="base">
                                        <p:cTn id="11" dur="500" fill="hold"/>
                                        <p:tgtEl>
                                          <p:spTgt spid="34827"/>
                                        </p:tgtEl>
                                        <p:attrNameLst>
                                          <p:attrName>ppt_x</p:attrName>
                                        </p:attrNameLst>
                                      </p:cBhvr>
                                      <p:tavLst>
                                        <p:tav tm="0">
                                          <p:val>
                                            <p:strVal val="#ppt_x"/>
                                          </p:val>
                                        </p:tav>
                                        <p:tav tm="100000">
                                          <p:val>
                                            <p:strVal val="#ppt_x"/>
                                          </p:val>
                                        </p:tav>
                                      </p:tavLst>
                                    </p:anim>
                                    <p:anim calcmode="lin" valueType="num">
                                      <p:cBhvr additive="base">
                                        <p:cTn id="12" dur="500" fill="hold"/>
                                        <p:tgtEl>
                                          <p:spTgt spid="3482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additive="base">
                                        <p:cTn id="16" dur="1" fill="hold">
                                          <p:stCondLst>
                                            <p:cond delay="0"/>
                                          </p:stCondLst>
                                        </p:cTn>
                                        <p:tgtEl>
                                          <p:spTgt spid="34830"/>
                                        </p:tgtEl>
                                        <p:attrNameLst>
                                          <p:attrName>style.visibility</p:attrName>
                                        </p:attrNameLst>
                                      </p:cBhvr>
                                      <p:to>
                                        <p:strVal val="visible"/>
                                      </p:to>
                                    </p:set>
                                    <p:animEffect transition="in" filter="blinds(horizontal)">
                                      <p:cBhvr additive="base">
                                        <p:cTn id="17" dur="500"/>
                                        <p:tgtEl>
                                          <p:spTgt spid="34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0"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5842" name="AutoShape 5" descr="calugas_a.jpg (37073 bytes)"/>
          <p:cNvSpPr/>
          <p:nvPr/>
        </p:nvSpPr>
        <p:spPr>
          <a:xfrm>
            <a:off x="11112"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sp>
        <p:nvSpPr>
          <p:cNvPr id="35843" name="AutoShape 7" descr="calugas_a.jpg (37073 bytes)"/>
          <p:cNvSpPr/>
          <p:nvPr/>
        </p:nvSpPr>
        <p:spPr>
          <a:xfrm>
            <a:off x="0" y="-136525"/>
            <a:ext cx="3676650" cy="4762500"/>
          </a:xfrm>
          <a:prstGeom prst="rect">
            <a:avLst/>
          </a:prstGeom>
          <a:noFill/>
          <a:ln>
            <a:noFill/>
            <a:miter lim="800000"/>
          </a:ln>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indent="0"/>
          </a:p>
        </p:txBody>
      </p:sp>
      <p:sp>
        <p:nvSpPr>
          <p:cNvPr id="35844" name="TextBox 5"/>
          <p:cNvSpPr/>
          <p:nvPr/>
        </p:nvSpPr>
        <p:spPr>
          <a:xfrm>
            <a:off x="1524000" y="114300"/>
            <a:ext cx="6705600" cy="6477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3600" b="1">
                <a:solidFill>
                  <a:srgbClr val="FFFF00"/>
                </a:solidFill>
              </a:rPr>
              <a:t>C</a:t>
            </a:r>
            <a:r>
              <a:rPr lang="en-PH" altLang="en-US" sz="2400" b="1">
                <a:solidFill>
                  <a:srgbClr val="00B0F0"/>
                </a:solidFill>
              </a:rPr>
              <a:t>OMPETENCE  WITH COMPASSION</a:t>
            </a:r>
            <a:endParaRPr lang="en-PH" altLang="en-US" sz="2400" b="1">
              <a:solidFill>
                <a:srgbClr val="00B0F0"/>
              </a:solidFill>
            </a:endParaRPr>
          </a:p>
        </p:txBody>
      </p:sp>
      <p:sp>
        <p:nvSpPr>
          <p:cNvPr id="35845" name="TextBox 3"/>
          <p:cNvSpPr/>
          <p:nvPr/>
        </p:nvSpPr>
        <p:spPr>
          <a:xfrm>
            <a:off x="0" y="-762000"/>
            <a:ext cx="1676400" cy="377031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23900"/>
              <a:t>c</a:t>
            </a:r>
            <a:endParaRPr lang="en-PH" altLang="en-US" sz="23900"/>
          </a:p>
        </p:txBody>
      </p:sp>
      <p:pic>
        <p:nvPicPr>
          <p:cNvPr id="35846" name="GIVING BACK SERVICE.mp4">
            <a:hlinkClick action="ppaction://media"/>
          </p:cNvPr>
          <p:cNvPicPr/>
          <p:nvPr>
            <a:videoFile r:link="rId4"/>
          </p:nvPr>
        </p:nvPicPr>
        <p:blipFill>
          <a:blip r:embed="rId3"/>
          <a:stretch>
            <a:fillRect/>
          </a:stretch>
        </p:blipFill>
        <p:spPr>
          <a:xfrm>
            <a:off x="1890712" y="1227138"/>
            <a:ext cx="6491288" cy="4868862"/>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35844"/>
                                        </p:tgtEl>
                                        <p:attrNameLst>
                                          <p:attrName>style.visibility</p:attrName>
                                        </p:attrNameLst>
                                      </p:cBhvr>
                                      <p:to>
                                        <p:strVal val="visible"/>
                                      </p:to>
                                    </p:set>
                                    <p:animEffect transition="in" filter="blinds(horizontal)">
                                      <p:cBhvr additive="base">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5846"/>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 presetClass="mediacall" presetSubtype="0" fill="hold" nodeType="clickEffect">
                                  <p:stCondLst>
                                    <p:cond delay="0"/>
                                  </p:stCondLst>
                                  <p:childTnLst>
                                    <p:cmd cmd="togglePause">
                                      <p:cBhvr additive="base">
                                        <p:cTn id="12" dur="1" fill="hold"/>
                                        <p:tgtEl>
                                          <p:spTgt spid="35846"/>
                                        </p:tgtEl>
                                      </p:cBhvr>
                                    </p:cmd>
                                  </p:childTnLst>
                                </p:cTn>
                              </p:par>
                            </p:childTnLst>
                          </p:cTn>
                        </p:par>
                      </p:childTnLst>
                    </p:cTn>
                  </p:par>
                </p:childTnLst>
              </p:cTn>
              <p:nextCondLst>
                <p:cond evt="onClick" delay="0">
                  <p:tgtEl>
                    <p:spTgt spid="35846"/>
                  </p:tgtEl>
                </p:cond>
              </p:nextCondLst>
            </p:seq>
            <p:video>
              <p:cMediaNode>
                <p:cTn/>
                <p:tgtEl>
                  <p:spTgt spid="35846"/>
                </p:tgtEl>
              </p:cMediaNode>
            </p:video>
          </p:childTnLst>
        </p:cTn>
      </p:par>
    </p:tnLst>
    <p:bldLst>
      <p:bldP spid="35844"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6866" name="Title 1"/>
          <p:cNvSpPr>
            <a:spLocks noGrp="1"/>
          </p:cNvSpPr>
          <p:nvPr>
            <p:ph type="title" idx="4294967295"/>
          </p:nvPr>
        </p:nvSpPr>
        <p:spPr>
          <a:xfrm>
            <a:off x="609600" y="609600"/>
            <a:ext cx="8229600" cy="4343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lang="en-PH" altLang="en-US" sz="5400">
                <a:solidFill>
                  <a:srgbClr val="FFFF00"/>
                </a:solidFill>
              </a:rPr>
              <a:t>CLASS OF 2018</a:t>
            </a:r>
            <a:br>
              <a:rPr lang="en-PH" altLang="en-US" sz="5400">
                <a:solidFill>
                  <a:schemeClr val="tx1"/>
                </a:solidFill>
              </a:rPr>
            </a:br>
            <a:r>
              <a:rPr lang="en-PH" altLang="en-US" sz="5400">
                <a:solidFill>
                  <a:schemeClr val="tx1"/>
                </a:solidFill>
              </a:rPr>
              <a:t>AS GRADUATES  </a:t>
            </a:r>
            <a:br>
              <a:rPr lang="en-PH" altLang="en-US" sz="5400">
                <a:solidFill>
                  <a:schemeClr val="tx1"/>
                </a:solidFill>
              </a:rPr>
            </a:br>
            <a:r>
              <a:rPr lang="en-PH" altLang="en-US" sz="5400">
                <a:solidFill>
                  <a:schemeClr val="tx1"/>
                </a:solidFill>
              </a:rPr>
              <a:t>AND AS WOULD-BE  PROFESSIONALS </a:t>
            </a:r>
            <a:br>
              <a:rPr lang="en-PH" altLang="en-US" sz="5400">
                <a:solidFill>
                  <a:schemeClr val="tx1"/>
                </a:solidFill>
              </a:rPr>
            </a:br>
            <a:r>
              <a:rPr lang="en-PH" altLang="en-US" sz="6600" b="1">
                <a:solidFill>
                  <a:srgbClr val="00B0F0"/>
                </a:solidFill>
              </a:rPr>
              <a:t>I CHARGE YOU WITH THESE</a:t>
            </a:r>
            <a:endParaRPr lang="en-PH" altLang="en-US" sz="5400" b="1">
              <a:solidFill>
                <a:srgbClr val="00B0F0"/>
              </a:solidFill>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7890" name="Rectangle 2"/>
          <p:cNvSpPr>
            <a:spLocks noGrp="1" noChangeArrowheads="1"/>
          </p:cNvSpPr>
          <p:nvPr>
            <p:ph type="title" idx="4294967295"/>
          </p:nvPr>
        </p:nvSpPr>
        <p:spPr>
          <a:xfrm>
            <a:off x="355600" y="292100"/>
            <a:ext cx="8864600" cy="11430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a:solidFill>
                  <a:srgbClr val="FFFF00"/>
                </a:solidFill>
              </a:rPr>
              <a:t>TAKE CARE OF OUR ENVIRONMENT </a:t>
            </a:r>
            <a:endParaRPr>
              <a:solidFill>
                <a:srgbClr val="FFFF00"/>
              </a:solidFill>
            </a:endParaRPr>
          </a:p>
        </p:txBody>
      </p:sp>
      <p:sp>
        <p:nvSpPr>
          <p:cNvPr id="37891" name="Rectangle 3"/>
          <p:cNvSpPr/>
          <p:nvPr>
            <p:ph idx="4294967295"/>
          </p:nvPr>
        </p:nvSpPr>
        <p:spPr>
          <a:xfrm>
            <a:off x="1779588" y="1282700"/>
            <a:ext cx="7364412" cy="49657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lnSpc>
                <a:spcPct val="90000"/>
              </a:lnSpc>
            </a:pPr>
            <a:r>
              <a:rPr sz="5400"/>
              <a:t>Garbage Crisis</a:t>
            </a:r>
            <a:endParaRPr sz="5400"/>
          </a:p>
          <a:p>
            <a:pPr marL="411162" lvl="0" indent="-342900" eaLnBrk="1" hangingPunct="1">
              <a:lnSpc>
                <a:spcPct val="90000"/>
              </a:lnSpc>
            </a:pPr>
            <a:r>
              <a:rPr sz="5400"/>
              <a:t>Water Crisis</a:t>
            </a:r>
            <a:endParaRPr sz="5400"/>
          </a:p>
          <a:p>
            <a:pPr marL="411162" lvl="0" indent="-342900" eaLnBrk="1" hangingPunct="1">
              <a:lnSpc>
                <a:spcPct val="90000"/>
              </a:lnSpc>
            </a:pPr>
            <a:r>
              <a:rPr sz="5400"/>
              <a:t>Air Pollution Crisis</a:t>
            </a:r>
            <a:endParaRPr sz="5400"/>
          </a:p>
          <a:p>
            <a:pPr marL="411162" lvl="0" indent="-342900" eaLnBrk="1" hangingPunct="1">
              <a:lnSpc>
                <a:spcPct val="90000"/>
              </a:lnSpc>
            </a:pPr>
            <a:r>
              <a:rPr sz="5400"/>
              <a:t>Food Crisis</a:t>
            </a:r>
            <a:endParaRPr sz="5400"/>
          </a:p>
          <a:p>
            <a:pPr marL="411162" lvl="0" indent="-342900" eaLnBrk="1" hangingPunct="1">
              <a:lnSpc>
                <a:spcPct val="90000"/>
              </a:lnSpc>
            </a:pPr>
            <a:r>
              <a:rPr sz="4800"/>
              <a:t>Deforestation/Soil Erosion</a:t>
            </a:r>
            <a:endParaRPr sz="4800"/>
          </a:p>
          <a:p>
            <a:pPr marL="411162" lvl="0" indent="-342900" eaLnBrk="1" hangingPunct="1">
              <a:lnSpc>
                <a:spcPct val="90000"/>
              </a:lnSpc>
            </a:pPr>
            <a:r>
              <a:rPr sz="5400"/>
              <a:t>Marine Degradation</a:t>
            </a:r>
            <a:endParaRPr sz="5400"/>
          </a:p>
        </p:txBody>
      </p:sp>
      <p:sp>
        <p:nvSpPr>
          <p:cNvPr id="37892" name="TextBox 3"/>
          <p:cNvSpPr/>
          <p:nvPr/>
        </p:nvSpPr>
        <p:spPr>
          <a:xfrm>
            <a:off x="0" y="344488"/>
            <a:ext cx="1676400" cy="377031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23900"/>
              <a:t>1</a:t>
            </a:r>
            <a:endParaRPr lang="en-PH" altLang="en-US" sz="239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additive="base">
                                        <p:cTn id="6" dur="1" fill="hold">
                                          <p:stCondLst>
                                            <p:cond delay="0"/>
                                          </p:stCondLst>
                                        </p:cTn>
                                        <p:tgtEl>
                                          <p:spTgt spid="37890"/>
                                        </p:tgtEl>
                                        <p:attrNameLst>
                                          <p:attrName>style.visibility</p:attrName>
                                        </p:attrNameLst>
                                      </p:cBhvr>
                                      <p:to>
                                        <p:strVal val="visible"/>
                                      </p:to>
                                    </p:set>
                                    <p:animEffect transition="in" filter="checkerboard(across)">
                                      <p:cBhvr additive="base">
                                        <p:cTn id="7" dur="500"/>
                                        <p:tgtEl>
                                          <p:spTgt spid="3789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37891">
                                            <p:txEl>
                                              <p:pRg st="0" end="0"/>
                                            </p:txEl>
                                          </p:spTgt>
                                        </p:tgtEl>
                                        <p:attrNameLst>
                                          <p:attrName>style.visibility</p:attrName>
                                        </p:attrNameLst>
                                      </p:cBhvr>
                                      <p:to>
                                        <p:strVal val="visible"/>
                                      </p:to>
                                    </p:set>
                                    <p:animEffect transition="in" filter="diamond(in)">
                                      <p:cBhvr additive="base">
                                        <p:cTn id="12" dur="500"/>
                                        <p:tgtEl>
                                          <p:spTgt spid="37891">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37891">
                                            <p:txEl>
                                              <p:pRg st="1" end="1"/>
                                            </p:txEl>
                                          </p:spTgt>
                                        </p:tgtEl>
                                        <p:attrNameLst>
                                          <p:attrName>style.visibility</p:attrName>
                                        </p:attrNameLst>
                                      </p:cBhvr>
                                      <p:to>
                                        <p:strVal val="visible"/>
                                      </p:to>
                                    </p:set>
                                    <p:animEffect transition="in" filter="diamond(in)">
                                      <p:cBhvr additive="base">
                                        <p:cTn id="17" dur="500"/>
                                        <p:tgtEl>
                                          <p:spTgt spid="37891">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37891">
                                            <p:txEl>
                                              <p:pRg st="2" end="2"/>
                                            </p:txEl>
                                          </p:spTgt>
                                        </p:tgtEl>
                                        <p:attrNameLst>
                                          <p:attrName>style.visibility</p:attrName>
                                        </p:attrNameLst>
                                      </p:cBhvr>
                                      <p:to>
                                        <p:strVal val="visible"/>
                                      </p:to>
                                    </p:set>
                                    <p:animEffect transition="in" filter="diamond(in)">
                                      <p:cBhvr additive="base">
                                        <p:cTn id="22" dur="500"/>
                                        <p:tgtEl>
                                          <p:spTgt spid="37891">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8" presetClass="entr" presetSubtype="16" fill="hold" grpId="0" nodeType="clickEffect">
                                  <p:stCondLst>
                                    <p:cond delay="0"/>
                                  </p:stCondLst>
                                  <p:childTnLst>
                                    <p:set>
                                      <p:cBhvr additive="base">
                                        <p:cTn id="26" dur="1" fill="hold">
                                          <p:stCondLst>
                                            <p:cond delay="0"/>
                                          </p:stCondLst>
                                        </p:cTn>
                                        <p:tgtEl>
                                          <p:spTgt spid="37891">
                                            <p:txEl>
                                              <p:pRg st="3" end="3"/>
                                            </p:txEl>
                                          </p:spTgt>
                                        </p:tgtEl>
                                        <p:attrNameLst>
                                          <p:attrName>style.visibility</p:attrName>
                                        </p:attrNameLst>
                                      </p:cBhvr>
                                      <p:to>
                                        <p:strVal val="visible"/>
                                      </p:to>
                                    </p:set>
                                    <p:animEffect transition="in" filter="diamond(in)">
                                      <p:cBhvr additive="base">
                                        <p:cTn id="27" dur="500"/>
                                        <p:tgtEl>
                                          <p:spTgt spid="37891">
                                            <p:txEl>
                                              <p:pRg st="3" end="3"/>
                                            </p:txEl>
                                          </p:spTgt>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8" presetClass="entr" presetSubtype="16" fill="hold" grpId="0" nodeType="clickEffect">
                                  <p:stCondLst>
                                    <p:cond delay="0"/>
                                  </p:stCondLst>
                                  <p:childTnLst>
                                    <p:set>
                                      <p:cBhvr additive="base">
                                        <p:cTn id="31" dur="1" fill="hold">
                                          <p:stCondLst>
                                            <p:cond delay="0"/>
                                          </p:stCondLst>
                                        </p:cTn>
                                        <p:tgtEl>
                                          <p:spTgt spid="37891">
                                            <p:txEl>
                                              <p:pRg st="4" end="4"/>
                                            </p:txEl>
                                          </p:spTgt>
                                        </p:tgtEl>
                                        <p:attrNameLst>
                                          <p:attrName>style.visibility</p:attrName>
                                        </p:attrNameLst>
                                      </p:cBhvr>
                                      <p:to>
                                        <p:strVal val="visible"/>
                                      </p:to>
                                    </p:set>
                                    <p:animEffect transition="in" filter="diamond(in)">
                                      <p:cBhvr additive="base">
                                        <p:cTn id="32" dur="500"/>
                                        <p:tgtEl>
                                          <p:spTgt spid="37891">
                                            <p:txEl>
                                              <p:pRg st="4" end="4"/>
                                            </p:txEl>
                                          </p:spTgt>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8" presetClass="entr" presetSubtype="16" fill="hold" grpId="0" nodeType="clickEffect">
                                  <p:stCondLst>
                                    <p:cond delay="0"/>
                                  </p:stCondLst>
                                  <p:childTnLst>
                                    <p:set>
                                      <p:cBhvr additive="base">
                                        <p:cTn id="36" dur="1" fill="hold">
                                          <p:stCondLst>
                                            <p:cond delay="0"/>
                                          </p:stCondLst>
                                        </p:cTn>
                                        <p:tgtEl>
                                          <p:spTgt spid="37891">
                                            <p:txEl>
                                              <p:pRg st="5" end="5"/>
                                            </p:txEl>
                                          </p:spTgt>
                                        </p:tgtEl>
                                        <p:attrNameLst>
                                          <p:attrName>style.visibility</p:attrName>
                                        </p:attrNameLst>
                                      </p:cBhvr>
                                      <p:to>
                                        <p:strVal val="visible"/>
                                      </p:to>
                                    </p:set>
                                    <p:animEffect transition="in" filter="diamond(in)">
                                      <p:cBhvr additive="base">
                                        <p:cTn id="37" dur="500"/>
                                        <p:tgtEl>
                                          <p:spTgt spid="378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pic>
        <p:nvPicPr>
          <p:cNvPr id="38914" name="Picture 2" descr="forest cover 1900-1999"/>
          <p:cNvPicPr/>
          <p:nvPr/>
        </p:nvPicPr>
        <p:blipFill>
          <a:blip r:embed="rId2"/>
          <a:stretch>
            <a:fillRect/>
          </a:stretch>
        </p:blipFill>
        <p:spPr>
          <a:xfrm>
            <a:off x="0" y="0"/>
            <a:ext cx="9144000" cy="7010400"/>
          </a:xfrm>
          <a:prstGeom prst="rect">
            <a:avLst/>
          </a:prstGeom>
          <a:noFill/>
          <a:ln>
            <a:noFill/>
            <a:miter lim="800000"/>
          </a:ln>
        </p:spPr>
      </p:pic>
      <p:sp>
        <p:nvSpPr>
          <p:cNvPr id="38915" name="Text Box 3"/>
          <p:cNvSpPr/>
          <p:nvPr/>
        </p:nvSpPr>
        <p:spPr>
          <a:xfrm>
            <a:off x="0" y="0"/>
            <a:ext cx="4495800" cy="457200"/>
          </a:xfrm>
          <a:prstGeom prst="rect">
            <a:avLst/>
          </a:prstGeom>
          <a:noFill/>
          <a:ln w="12700">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spcBef>
                <a:spcPct val="50000"/>
              </a:spcBef>
            </a:pPr>
            <a:endParaRPr lang="fil-PH" altLang="en-US"/>
          </a:p>
        </p:txBody>
      </p:sp>
      <p:sp>
        <p:nvSpPr>
          <p:cNvPr id="38916" name="Rectangle 4"/>
          <p:cNvSpPr/>
          <p:nvPr/>
        </p:nvSpPr>
        <p:spPr>
          <a:xfrm>
            <a:off x="0" y="6534150"/>
            <a:ext cx="5334000" cy="323850"/>
          </a:xfrm>
          <a:prstGeom prst="rect">
            <a:avLst/>
          </a:prstGeom>
          <a:solidFill>
            <a:srgbClr val="FFFF00"/>
          </a:solidFill>
          <a:ln w="12700" cap="sq">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sz="1500">
                <a:solidFill>
                  <a:srgbClr val="000000"/>
                </a:solidFill>
              </a:rPr>
              <a:t>Source: Environmental Science for Social Change, 1999</a:t>
            </a:r>
            <a:endParaRPr sz="1500">
              <a:solidFill>
                <a:srgbClr val="000000"/>
              </a:solidFill>
            </a:endParaRPr>
          </a:p>
        </p:txBody>
      </p:sp>
      <p:sp>
        <p:nvSpPr>
          <p:cNvPr id="38917" name="Rectangle 5"/>
          <p:cNvSpPr/>
          <p:nvPr/>
        </p:nvSpPr>
        <p:spPr>
          <a:xfrm>
            <a:off x="381000" y="304800"/>
            <a:ext cx="8534400" cy="400050"/>
          </a:xfrm>
          <a:prstGeom prst="rect">
            <a:avLst/>
          </a:prstGeom>
          <a:solidFill>
            <a:schemeClr val="bg1"/>
          </a:solidFill>
          <a:ln w="12700" cap="sq">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000" b="1"/>
              <a:t>Extent of Philippine Forest Cover Loss in the last 100 years</a:t>
            </a:r>
            <a:endParaRPr sz="2000" b="1"/>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39938" name="Rectangle 2"/>
          <p:cNvSpPr>
            <a:spLocks noGrp="1" noChangeArrowheads="1"/>
          </p:cNvSpPr>
          <p:nvPr>
            <p:ph type="title" idx="4294967295"/>
          </p:nvPr>
        </p:nvSpPr>
        <p:spPr>
          <a:xfrm>
            <a:off x="457200" y="95250"/>
            <a:ext cx="86868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sz="2800">
                <a:solidFill>
                  <a:srgbClr val="FFFF00"/>
                </a:solidFill>
              </a:rPr>
              <a:t>GIVE MORE EFFORT TO SAVE MOTHER EARTH</a:t>
            </a:r>
            <a:endParaRPr sz="2800">
              <a:solidFill>
                <a:srgbClr val="FFFF00"/>
              </a:solidFill>
            </a:endParaRPr>
          </a:p>
        </p:txBody>
      </p:sp>
      <p:pic>
        <p:nvPicPr>
          <p:cNvPr id="39939" name="Picture 5"/>
          <p:cNvPicPr/>
          <p:nvPr/>
        </p:nvPicPr>
        <p:blipFill>
          <a:blip r:embed="rId2"/>
          <a:stretch>
            <a:fillRect/>
          </a:stretch>
        </p:blipFill>
        <p:spPr>
          <a:xfrm>
            <a:off x="457200" y="762000"/>
            <a:ext cx="4148138" cy="3857625"/>
          </a:xfrm>
          <a:prstGeom prst="rect">
            <a:avLst/>
          </a:prstGeom>
          <a:noFill/>
          <a:ln>
            <a:noFill/>
            <a:miter lim="800000"/>
          </a:ln>
        </p:spPr>
      </p:pic>
      <p:pic>
        <p:nvPicPr>
          <p:cNvPr id="39940" name="Picture 7"/>
          <p:cNvPicPr/>
          <p:nvPr/>
        </p:nvPicPr>
        <p:blipFill>
          <a:blip r:embed="rId3"/>
          <a:stretch>
            <a:fillRect/>
          </a:stretch>
        </p:blipFill>
        <p:spPr>
          <a:xfrm>
            <a:off x="4619625" y="762000"/>
            <a:ext cx="4524375" cy="3778250"/>
          </a:xfrm>
          <a:prstGeom prst="rect">
            <a:avLst/>
          </a:prstGeom>
          <a:noFill/>
          <a:ln>
            <a:noFill/>
            <a:miter lim="800000"/>
          </a:ln>
        </p:spPr>
      </p:pic>
      <p:pic>
        <p:nvPicPr>
          <p:cNvPr id="39941" name="Picture 9"/>
          <p:cNvPicPr/>
          <p:nvPr/>
        </p:nvPicPr>
        <p:blipFill>
          <a:blip r:embed="rId4"/>
          <a:stretch>
            <a:fillRect/>
          </a:stretch>
        </p:blipFill>
        <p:spPr>
          <a:xfrm>
            <a:off x="2438400" y="3200400"/>
            <a:ext cx="4800600" cy="3657600"/>
          </a:xfrm>
          <a:prstGeom prst="rect">
            <a:avLst/>
          </a:prstGeom>
          <a:noFill/>
          <a:ln>
            <a:noFill/>
            <a:miter lim="800000"/>
          </a:ln>
        </p:spPr>
      </p:pic>
      <p:sp>
        <p:nvSpPr>
          <p:cNvPr id="39942" name="TextBox 6"/>
          <p:cNvSpPr/>
          <p:nvPr/>
        </p:nvSpPr>
        <p:spPr>
          <a:xfrm>
            <a:off x="533400" y="1524000"/>
            <a:ext cx="4038600" cy="8302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400" b="1">
                <a:solidFill>
                  <a:srgbClr val="FFFF00"/>
                </a:solidFill>
              </a:rPr>
              <a:t>CONSERVE / SHIFT TO CLEAN ENERGY</a:t>
            </a:r>
            <a:endParaRPr sz="2400" b="1">
              <a:solidFill>
                <a:srgbClr val="FFFF00"/>
              </a:solidFill>
            </a:endParaRPr>
          </a:p>
        </p:txBody>
      </p:sp>
      <p:sp>
        <p:nvSpPr>
          <p:cNvPr id="39943" name="TextBox 7"/>
          <p:cNvSpPr/>
          <p:nvPr/>
        </p:nvSpPr>
        <p:spPr>
          <a:xfrm>
            <a:off x="4953000" y="1524000"/>
            <a:ext cx="3886200" cy="58420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3200" b="1">
                <a:solidFill>
                  <a:srgbClr val="FFFF00"/>
                </a:solidFill>
              </a:rPr>
              <a:t>REFORESTATION</a:t>
            </a:r>
            <a:endParaRPr b="1">
              <a:solidFill>
                <a:srgbClr val="FFFF00"/>
              </a:solidFill>
            </a:endParaRPr>
          </a:p>
        </p:txBody>
      </p:sp>
      <p:sp>
        <p:nvSpPr>
          <p:cNvPr id="39944" name="TextBox 8"/>
          <p:cNvSpPr/>
          <p:nvPr/>
        </p:nvSpPr>
        <p:spPr>
          <a:xfrm>
            <a:off x="2514600" y="5791200"/>
            <a:ext cx="4343400" cy="95408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2800" b="1">
                <a:solidFill>
                  <a:srgbClr val="FFFF00"/>
                </a:solidFill>
              </a:rPr>
              <a:t>POLLUTION AWARENESS</a:t>
            </a:r>
            <a:endParaRPr sz="2800" b="1">
              <a:solidFill>
                <a:srgbClr val="FFFF00"/>
              </a:solidFill>
            </a:endParaRPr>
          </a:p>
        </p:txBody>
      </p:sp>
      <p:pic>
        <p:nvPicPr>
          <p:cNvPr id="39945" name="Picture 12" descr="http://www.lakbaypilipinas.com/maps/images/davao_map.jpg"/>
          <p:cNvPicPr/>
          <p:nvPr/>
        </p:nvPicPr>
        <p:blipFill>
          <a:blip r:embed="rId5"/>
          <a:stretch>
            <a:fillRect/>
          </a:stretch>
        </p:blipFill>
        <p:spPr>
          <a:xfrm>
            <a:off x="1905000" y="685800"/>
            <a:ext cx="6172200" cy="6172200"/>
          </a:xfrm>
          <a:prstGeom prst="rect">
            <a:avLst/>
          </a:prstGeom>
          <a:noFill/>
          <a:ln>
            <a:noFill/>
            <a:miter lim="800000"/>
          </a:ln>
        </p:spPr>
      </p:pic>
      <p:sp>
        <p:nvSpPr>
          <p:cNvPr id="39946" name="TextBox 9"/>
          <p:cNvSpPr/>
          <p:nvPr/>
        </p:nvSpPr>
        <p:spPr>
          <a:xfrm>
            <a:off x="2667000" y="2759075"/>
            <a:ext cx="4953000" cy="1570038"/>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sz="4800" b="1">
                <a:solidFill>
                  <a:srgbClr val="002060"/>
                </a:solidFill>
              </a:rPr>
              <a:t> DAVAO IS OUR HOME!</a:t>
            </a:r>
            <a:endParaRPr sz="4800" b="1">
              <a:solidFill>
                <a:srgbClr val="00206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additive="base">
                                        <p:cTn id="6" dur="1" fill="hold">
                                          <p:stCondLst>
                                            <p:cond delay="499"/>
                                          </p:stCondLst>
                                        </p:cTn>
                                        <p:tgtEl>
                                          <p:spTgt spid="399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2" presetClass="entr" presetSubtype="6" fill="hold" nodeType="clickEffect">
                                  <p:stCondLst>
                                    <p:cond delay="0"/>
                                  </p:stCondLst>
                                  <p:childTnLst>
                                    <p:set>
                                      <p:cBhvr additive="base">
                                        <p:cTn id="10" dur="1" fill="hold">
                                          <p:stCondLst>
                                            <p:cond delay="0"/>
                                          </p:stCondLst>
                                        </p:cTn>
                                        <p:tgtEl>
                                          <p:spTgt spid="39939"/>
                                        </p:tgtEl>
                                        <p:attrNameLst>
                                          <p:attrName>style.visibility</p:attrName>
                                        </p:attrNameLst>
                                      </p:cBhvr>
                                      <p:to>
                                        <p:strVal val="visible"/>
                                      </p:to>
                                    </p:set>
                                    <p:anim calcmode="lin" valueType="num">
                                      <p:cBhvr additive="base">
                                        <p:cTn id="11" dur="500" fill="hold"/>
                                        <p:tgtEl>
                                          <p:spTgt spid="39939"/>
                                        </p:tgtEl>
                                        <p:attrNameLst>
                                          <p:attrName>ppt_x</p:attrName>
                                        </p:attrNameLst>
                                      </p:cBhvr>
                                      <p:tavLst>
                                        <p:tav tm="0">
                                          <p:val>
                                            <p:strVal val="1+#ppt_w/2"/>
                                          </p:val>
                                        </p:tav>
                                        <p:tav tm="100000">
                                          <p:val>
                                            <p:strVal val="#ppt_x"/>
                                          </p:val>
                                        </p:tav>
                                      </p:tavLst>
                                    </p:anim>
                                    <p:anim calcmode="lin" valueType="num">
                                      <p:cBhvr additive="base">
                                        <p:cTn id="12" dur="500" fill="hold"/>
                                        <p:tgtEl>
                                          <p:spTgt spid="3993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4" presetClass="entr" presetSubtype="16" fill="hold" grpId="0" nodeType="clickEffect">
                                  <p:stCondLst>
                                    <p:cond delay="0"/>
                                  </p:stCondLst>
                                  <p:childTnLst>
                                    <p:set>
                                      <p:cBhvr additive="base">
                                        <p:cTn id="16" dur="1" fill="hold">
                                          <p:stCondLst>
                                            <p:cond delay="0"/>
                                          </p:stCondLst>
                                        </p:cTn>
                                        <p:tgtEl>
                                          <p:spTgt spid="39942"/>
                                        </p:tgtEl>
                                        <p:attrNameLst>
                                          <p:attrName>style.visibility</p:attrName>
                                        </p:attrNameLst>
                                      </p:cBhvr>
                                      <p:to>
                                        <p:strVal val="visible"/>
                                      </p:to>
                                    </p:set>
                                    <p:animEffect transition="in" filter="box(in)">
                                      <p:cBhvr additive="base">
                                        <p:cTn id="17" dur="500"/>
                                        <p:tgtEl>
                                          <p:spTgt spid="39942"/>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 presetClass="entr" presetSubtype="0" fill="hold" nodeType="clickEffect">
                                  <p:stCondLst>
                                    <p:cond delay="0"/>
                                  </p:stCondLst>
                                  <p:childTnLst>
                                    <p:set>
                                      <p:cBhvr additive="base">
                                        <p:cTn id="21" dur="1" fill="hold">
                                          <p:stCondLst>
                                            <p:cond delay="499"/>
                                          </p:stCondLst>
                                        </p:cTn>
                                        <p:tgtEl>
                                          <p:spTgt spid="3994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afterGroup">
                            <p:stCondLst>
                              <p:cond delay="0"/>
                            </p:stCondLst>
                            <p:childTnLst>
                              <p:par>
                                <p:cTn id="24" presetID="2" presetClass="entr" presetSubtype="4" fill="hold" grpId="0" nodeType="clickEffect">
                                  <p:stCondLst>
                                    <p:cond delay="0"/>
                                  </p:stCondLst>
                                  <p:childTnLst>
                                    <p:set>
                                      <p:cBhvr additive="base">
                                        <p:cTn id="25" dur="1" fill="hold">
                                          <p:stCondLst>
                                            <p:cond delay="0"/>
                                          </p:stCondLst>
                                        </p:cTn>
                                        <p:tgtEl>
                                          <p:spTgt spid="39943"/>
                                        </p:tgtEl>
                                        <p:attrNameLst>
                                          <p:attrName>style.visibility</p:attrName>
                                        </p:attrNameLst>
                                      </p:cBhvr>
                                      <p:to>
                                        <p:strVal val="visible"/>
                                      </p:to>
                                    </p:set>
                                    <p:anim calcmode="lin" valueType="num">
                                      <p:cBhvr additive="base">
                                        <p:cTn id="26" dur="500" fill="hold"/>
                                        <p:tgtEl>
                                          <p:spTgt spid="39943"/>
                                        </p:tgtEl>
                                        <p:attrNameLst>
                                          <p:attrName>ppt_x</p:attrName>
                                        </p:attrNameLst>
                                      </p:cBhvr>
                                      <p:tavLst>
                                        <p:tav tm="0">
                                          <p:val>
                                            <p:strVal val="#ppt_x"/>
                                          </p:val>
                                        </p:tav>
                                        <p:tav tm="100000">
                                          <p:val>
                                            <p:strVal val="#ppt_x"/>
                                          </p:val>
                                        </p:tav>
                                      </p:tavLst>
                                    </p:anim>
                                    <p:anim calcmode="lin" valueType="num">
                                      <p:cBhvr additive="base">
                                        <p:cTn id="27" dur="500" fill="hold"/>
                                        <p:tgtEl>
                                          <p:spTgt spid="39943"/>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afterGroup">
                            <p:stCondLst>
                              <p:cond delay="0"/>
                            </p:stCondLst>
                            <p:childTnLst>
                              <p:par>
                                <p:cTn id="30" presetID="18" presetClass="entr" presetSubtype="12" fill="hold" nodeType="clickEffect">
                                  <p:stCondLst>
                                    <p:cond delay="0"/>
                                  </p:stCondLst>
                                  <p:childTnLst>
                                    <p:set>
                                      <p:cBhvr additive="base">
                                        <p:cTn id="31" dur="1" fill="hold">
                                          <p:stCondLst>
                                            <p:cond delay="0"/>
                                          </p:stCondLst>
                                        </p:cTn>
                                        <p:tgtEl>
                                          <p:spTgt spid="39941"/>
                                        </p:tgtEl>
                                        <p:attrNameLst>
                                          <p:attrName>style.visibility</p:attrName>
                                        </p:attrNameLst>
                                      </p:cBhvr>
                                      <p:to>
                                        <p:strVal val="visible"/>
                                      </p:to>
                                    </p:set>
                                    <p:animEffect transition="in" filter="strips(downLeft)">
                                      <p:cBhvr additive="base">
                                        <p:cTn id="32" dur="500"/>
                                        <p:tgtEl>
                                          <p:spTgt spid="39941"/>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5" presetClass="entr" presetSubtype="10" fill="hold" grpId="0" nodeType="clickEffect">
                                  <p:stCondLst>
                                    <p:cond delay="0"/>
                                  </p:stCondLst>
                                  <p:childTnLst>
                                    <p:set>
                                      <p:cBhvr additive="base">
                                        <p:cTn id="36" dur="1" fill="hold">
                                          <p:stCondLst>
                                            <p:cond delay="0"/>
                                          </p:stCondLst>
                                        </p:cTn>
                                        <p:tgtEl>
                                          <p:spTgt spid="39944"/>
                                        </p:tgtEl>
                                        <p:attrNameLst>
                                          <p:attrName>style.visibility</p:attrName>
                                        </p:attrNameLst>
                                      </p:cBhvr>
                                      <p:to>
                                        <p:strVal val="visible"/>
                                      </p:to>
                                    </p:set>
                                    <p:animEffect transition="in" filter="checkerboard(across)">
                                      <p:cBhvr additive="base">
                                        <p:cTn id="37" dur="500"/>
                                        <p:tgtEl>
                                          <p:spTgt spid="39944"/>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22" presetClass="entr" presetSubtype="4" fill="hold" nodeType="clickEffect">
                                  <p:stCondLst>
                                    <p:cond delay="0"/>
                                  </p:stCondLst>
                                  <p:childTnLst>
                                    <p:set>
                                      <p:cBhvr additive="base">
                                        <p:cTn id="41" dur="1" fill="hold">
                                          <p:stCondLst>
                                            <p:cond delay="0"/>
                                          </p:stCondLst>
                                        </p:cTn>
                                        <p:tgtEl>
                                          <p:spTgt spid="39945"/>
                                        </p:tgtEl>
                                        <p:attrNameLst>
                                          <p:attrName>style.visibility</p:attrName>
                                        </p:attrNameLst>
                                      </p:cBhvr>
                                      <p:to>
                                        <p:strVal val="visible"/>
                                      </p:to>
                                    </p:set>
                                    <p:animEffect transition="in" filter="wipe(down)">
                                      <p:cBhvr additive="base">
                                        <p:cTn id="42" dur="500"/>
                                        <p:tgtEl>
                                          <p:spTgt spid="39945"/>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3" presetClass="entr" presetSubtype="10" fill="hold" grpId="0" nodeType="clickEffect">
                                  <p:stCondLst>
                                    <p:cond delay="0"/>
                                  </p:stCondLst>
                                  <p:childTnLst>
                                    <p:set>
                                      <p:cBhvr additive="base">
                                        <p:cTn id="46" dur="1" fill="hold">
                                          <p:stCondLst>
                                            <p:cond delay="0"/>
                                          </p:stCondLst>
                                        </p:cTn>
                                        <p:tgtEl>
                                          <p:spTgt spid="39946"/>
                                        </p:tgtEl>
                                        <p:attrNameLst>
                                          <p:attrName>style.visibility</p:attrName>
                                        </p:attrNameLst>
                                      </p:cBhvr>
                                      <p:to>
                                        <p:strVal val="visible"/>
                                      </p:to>
                                    </p:set>
                                    <p:animEffect transition="in" filter="blinds(horizontal)">
                                      <p:cBhvr additive="base">
                                        <p:cTn id="47" dur="500"/>
                                        <p:tgtEl>
                                          <p:spTgt spid="39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2" grpId="0"/>
      <p:bldP spid="39943" grpId="0"/>
      <p:bldP spid="39944" grpId="0"/>
      <p:bldP spid="39946" grpId="0"/>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0962" name="Rectangle 2"/>
          <p:cNvSpPr>
            <a:spLocks noGrp="1" noChangeArrowheads="1"/>
          </p:cNvSpPr>
          <p:nvPr>
            <p:ph type="title" idx="4294967295"/>
          </p:nvPr>
        </p:nvSpPr>
        <p:spPr>
          <a:xfrm>
            <a:off x="1176338" y="457200"/>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b="1">
                <a:solidFill>
                  <a:schemeClr val="tx1"/>
                </a:solidFill>
              </a:rPr>
              <a:t>A MUST FOR ALL PROFESSIONALS </a:t>
            </a:r>
            <a:endParaRPr b="1">
              <a:solidFill>
                <a:schemeClr val="tx1"/>
              </a:solidFill>
            </a:endParaRPr>
          </a:p>
        </p:txBody>
      </p:sp>
      <p:pic>
        <p:nvPicPr>
          <p:cNvPr id="40963" name="Picture 5"/>
          <p:cNvPicPr/>
          <p:nvPr/>
        </p:nvPicPr>
        <p:blipFill>
          <a:blip r:embed="rId2"/>
          <a:stretch>
            <a:fillRect/>
          </a:stretch>
        </p:blipFill>
        <p:spPr>
          <a:xfrm>
            <a:off x="1219200" y="1219200"/>
            <a:ext cx="6781800" cy="5638800"/>
          </a:xfrm>
          <a:prstGeom prst="rect">
            <a:avLst/>
          </a:prstGeom>
          <a:noFill/>
          <a:ln>
            <a:noFill/>
            <a:miter lim="800000"/>
          </a:ln>
        </p:spPr>
      </p:pic>
      <p:sp>
        <p:nvSpPr>
          <p:cNvPr id="40964" name="TextBox 3"/>
          <p:cNvSpPr/>
          <p:nvPr/>
        </p:nvSpPr>
        <p:spPr>
          <a:xfrm>
            <a:off x="304800" y="4868862"/>
            <a:ext cx="8382000" cy="8302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4800" b="1">
                <a:solidFill>
                  <a:srgbClr val="FFFF00"/>
                </a:solidFill>
              </a:rPr>
              <a:t>“THOU SHALL NOT STEAL”</a:t>
            </a:r>
            <a:endParaRPr lang="en-PH" altLang="en-US" sz="4800" b="1">
              <a:solidFill>
                <a:srgbClr val="FFFF00"/>
              </a:solidFill>
            </a:endParaRPr>
          </a:p>
        </p:txBody>
      </p:sp>
      <p:sp>
        <p:nvSpPr>
          <p:cNvPr id="40965" name="TextBox 4"/>
          <p:cNvSpPr/>
          <p:nvPr/>
        </p:nvSpPr>
        <p:spPr>
          <a:xfrm>
            <a:off x="228600" y="1524000"/>
            <a:ext cx="1676400" cy="31543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19900"/>
              <a:t>2</a:t>
            </a:r>
            <a:endParaRPr lang="en-PH" altLang="en-US" sz="199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additive="base">
                                        <p:cTn id="6" dur="1" fill="hold">
                                          <p:stCondLst>
                                            <p:cond delay="0"/>
                                          </p:stCondLst>
                                        </p:cTn>
                                        <p:tgtEl>
                                          <p:spTgt spid="40962"/>
                                        </p:tgtEl>
                                        <p:attrNameLst>
                                          <p:attrName>style.visibility</p:attrName>
                                        </p:attrNameLst>
                                      </p:cBhvr>
                                      <p:to>
                                        <p:strVal val="visible"/>
                                      </p:to>
                                    </p:set>
                                    <p:animEffect transition="in" filter="strips(downLeft)">
                                      <p:cBhvr additive="base">
                                        <p:cTn id="7" dur="500"/>
                                        <p:tgtEl>
                                          <p:spTgt spid="4096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additive="base">
                                        <p:cTn id="10" dur="1" fill="hold">
                                          <p:stCondLst>
                                            <p:cond delay="0"/>
                                          </p:stCondLst>
                                        </p:cTn>
                                        <p:tgtEl>
                                          <p:spTgt spid="40963"/>
                                        </p:tgtEl>
                                        <p:attrNameLst>
                                          <p:attrName>style.visibility</p:attrName>
                                        </p:attrNameLst>
                                      </p:cBhvr>
                                      <p:to>
                                        <p:strVal val="visible"/>
                                      </p:to>
                                    </p:set>
                                    <p:animEffect transition="in" filter="dissolve">
                                      <p:cBhvr additive="base">
                                        <p:cTn id="11" dur="1000"/>
                                        <p:tgtEl>
                                          <p:spTgt spid="40963"/>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4" presetClass="entr" presetSubtype="16" fill="hold" grpId="0" nodeType="clickEffect">
                                  <p:stCondLst>
                                    <p:cond delay="0"/>
                                  </p:stCondLst>
                                  <p:childTnLst>
                                    <p:set>
                                      <p:cBhvr additive="base">
                                        <p:cTn id="15" dur="1" fill="hold">
                                          <p:stCondLst>
                                            <p:cond delay="0"/>
                                          </p:stCondLst>
                                        </p:cTn>
                                        <p:tgtEl>
                                          <p:spTgt spid="40964"/>
                                        </p:tgtEl>
                                        <p:attrNameLst>
                                          <p:attrName>style.visibility</p:attrName>
                                        </p:attrNameLst>
                                      </p:cBhvr>
                                      <p:to>
                                        <p:strVal val="visible"/>
                                      </p:to>
                                    </p:set>
                                    <p:animEffect transition="in" filter="box(in)">
                                      <p:cBhvr additive="base">
                                        <p:cTn id="16" dur="5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4" grpId="0"/>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1986" name="Title 1"/>
          <p:cNvSpPr>
            <a:spLocks noGrp="1"/>
          </p:cNvSpPr>
          <p:nvPr>
            <p:ph type="title" idx="4294967295"/>
          </p:nvPr>
        </p:nvSpPr>
        <p:spPr>
          <a:xfrm>
            <a:off x="533400" y="209550"/>
            <a:ext cx="8393112" cy="100965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2400" b="1">
                <a:solidFill>
                  <a:schemeClr val="tx1"/>
                </a:solidFill>
              </a:rPr>
              <a:t>Filipino cab driver RETURNED </a:t>
            </a:r>
            <a:r>
              <a:rPr lang="en-PH" altLang="en-US" sz="3200" b="1" u="sng">
                <a:solidFill>
                  <a:srgbClr val="FFFF00"/>
                </a:solidFill>
              </a:rPr>
              <a:t>$300,000</a:t>
            </a:r>
            <a:r>
              <a:rPr lang="en-PH" altLang="en-US" sz="3200" b="1">
                <a:solidFill>
                  <a:srgbClr val="FFFF00"/>
                </a:solidFill>
              </a:rPr>
              <a:t> </a:t>
            </a:r>
            <a:r>
              <a:rPr lang="en-PH" altLang="en-US" sz="2800" b="1">
                <a:solidFill>
                  <a:srgbClr val="FFFF00"/>
                </a:solidFill>
              </a:rPr>
              <a:t>IN HARD CASH</a:t>
            </a:r>
            <a:r>
              <a:rPr lang="en-PH" altLang="en-US" sz="3200" b="1">
                <a:solidFill>
                  <a:srgbClr val="FFFF00"/>
                </a:solidFill>
              </a:rPr>
              <a:t> </a:t>
            </a:r>
            <a:r>
              <a:rPr lang="en-PH" altLang="en-US" sz="2400" b="1">
                <a:solidFill>
                  <a:schemeClr val="tx1"/>
                </a:solidFill>
              </a:rPr>
              <a:t>left behind by a passenger. He was rewarded handsomely and adored for his </a:t>
            </a:r>
            <a:r>
              <a:rPr lang="en-PH" altLang="en-US" sz="2400" b="1">
                <a:solidFill>
                  <a:srgbClr val="FFFF00"/>
                </a:solidFill>
              </a:rPr>
              <a:t>HONESTY</a:t>
            </a:r>
            <a:r>
              <a:rPr lang="en-PH" altLang="en-US" sz="2400" b="1">
                <a:solidFill>
                  <a:schemeClr val="tx1"/>
                </a:solidFill>
              </a:rPr>
              <a:t>.</a:t>
            </a:r>
            <a:endParaRPr lang="en-PH" altLang="en-US" sz="2400" b="1">
              <a:solidFill>
                <a:schemeClr val="tx1"/>
              </a:solidFill>
            </a:endParaRPr>
          </a:p>
        </p:txBody>
      </p:sp>
      <p:pic>
        <p:nvPicPr>
          <p:cNvPr id="41987" name="Content Placeholder 3" descr="http://globalnation.inquirer.net/files/2013/12/gerardo-gamboa.jpg"/>
          <p:cNvPicPr/>
          <p:nvPr>
            <p:ph idx="4294967295"/>
          </p:nvPr>
        </p:nvPicPr>
        <p:blipFill>
          <a:blip r:embed="rId3"/>
          <a:stretch>
            <a:fillRect/>
          </a:stretch>
        </p:blipFill>
        <p:spPr>
          <a:xfrm>
            <a:off x="298450" y="2297112"/>
            <a:ext cx="3441700" cy="4286250"/>
          </a:xfrm>
          <a:prstGeom prst="rect">
            <a:avLst/>
          </a:prstGeom>
          <a:noFill/>
          <a:ln>
            <a:miter lim="800000"/>
          </a:ln>
        </p:spPr>
      </p:pic>
      <p:pic>
        <p:nvPicPr>
          <p:cNvPr id="41988" name="Picture 4" descr="http://globalnation.inquirer.net/files/2013/12/gerardo-gamboa-cash-300x225.jpg">
            <a:hlinkClick r:id="rId5"/>
          </p:cNvPr>
          <p:cNvPicPr/>
          <p:nvPr/>
        </p:nvPicPr>
        <p:blipFill>
          <a:blip r:embed="rId4"/>
          <a:stretch>
            <a:fillRect/>
          </a:stretch>
        </p:blipFill>
        <p:spPr>
          <a:xfrm>
            <a:off x="6858000" y="2514600"/>
            <a:ext cx="1992312" cy="3371850"/>
          </a:xfrm>
          <a:prstGeom prst="rect">
            <a:avLst/>
          </a:prstGeom>
          <a:noFill/>
          <a:ln>
            <a:noFill/>
            <a:miter lim="800000"/>
          </a:ln>
        </p:spPr>
      </p:pic>
      <p:sp>
        <p:nvSpPr>
          <p:cNvPr id="41989" name="Title 1"/>
          <p:cNvSpPr txBox="1"/>
          <p:nvPr/>
        </p:nvSpPr>
        <p:spPr>
          <a:xfrm>
            <a:off x="457200" y="1676400"/>
            <a:ext cx="8393112" cy="1239838"/>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lang="en-PH" altLang="en-US" sz="3600" b="1">
                <a:solidFill>
                  <a:srgbClr val="FFFF00"/>
                </a:solidFill>
                <a:latin typeface="Consolas" pitchFamily="49" charset="0"/>
              </a:rPr>
              <a:t>GERARDO GAMBOA </a:t>
            </a:r>
            <a:endParaRPr lang="en-PH" altLang="en-US" sz="2800" b="1">
              <a:latin typeface="Consolas" pitchFamily="49" charset="0"/>
            </a:endParaRPr>
          </a:p>
        </p:txBody>
      </p:sp>
      <p:sp>
        <p:nvSpPr>
          <p:cNvPr id="41990" name="Title 1"/>
          <p:cNvSpPr txBox="1"/>
          <p:nvPr/>
        </p:nvSpPr>
        <p:spPr>
          <a:xfrm>
            <a:off x="3740150" y="2190750"/>
            <a:ext cx="3346450" cy="1239838"/>
          </a:xfrm>
          <a:prstGeom prst="rect">
            <a:avLst/>
          </a:prstGeom>
        </p:spPr>
        <p:txBody>
          <a:bodyPr>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sz="3200" i="1">
                <a:solidFill>
                  <a:srgbClr val="F8F8F8"/>
                </a:solidFill>
                <a:latin typeface="Consolas" pitchFamily="49" charset="0"/>
              </a:rPr>
              <a:t>“My </a:t>
            </a:r>
            <a:r>
              <a:rPr sz="3200" b="1">
                <a:solidFill>
                  <a:srgbClr val="F8F8F8"/>
                </a:solidFill>
                <a:latin typeface="Consolas" pitchFamily="49" charset="0"/>
              </a:rPr>
              <a:t>dignity</a:t>
            </a:r>
            <a:r>
              <a:rPr sz="3200" i="1">
                <a:solidFill>
                  <a:srgbClr val="F8F8F8"/>
                </a:solidFill>
                <a:latin typeface="Consolas" pitchFamily="49" charset="0"/>
              </a:rPr>
              <a:t> is </a:t>
            </a:r>
            <a:r>
              <a:rPr sz="3200" b="1" i="1">
                <a:solidFill>
                  <a:srgbClr val="00B0F0"/>
                </a:solidFill>
                <a:latin typeface="Consolas" pitchFamily="49" charset="0"/>
              </a:rPr>
              <a:t>not for sale</a:t>
            </a:r>
            <a:r>
              <a:rPr sz="3200" i="1">
                <a:solidFill>
                  <a:srgbClr val="F8F8F8"/>
                </a:solidFill>
                <a:latin typeface="Consolas" pitchFamily="49" charset="0"/>
              </a:rPr>
              <a:t>, and that's the way I am. That's the way our </a:t>
            </a:r>
            <a:r>
              <a:rPr sz="3200" i="1">
                <a:solidFill>
                  <a:srgbClr val="FFC000"/>
                </a:solidFill>
                <a:latin typeface="Consolas" pitchFamily="49" charset="0"/>
              </a:rPr>
              <a:t>parents</a:t>
            </a:r>
            <a:r>
              <a:rPr sz="3200" i="1">
                <a:solidFill>
                  <a:srgbClr val="F8F8F8"/>
                </a:solidFill>
                <a:latin typeface="Consolas" pitchFamily="49" charset="0"/>
              </a:rPr>
              <a:t> taught us when I was a </a:t>
            </a:r>
            <a:r>
              <a:rPr sz="3200" i="1">
                <a:solidFill>
                  <a:srgbClr val="F8F8F8"/>
                </a:solidFill>
                <a:latin typeface="Consolas" pitchFamily="49" charset="0"/>
              </a:rPr>
              <a:t>kid"</a:t>
            </a:r>
            <a:r>
              <a:rPr lang="en-PH" altLang="en-US" sz="3200" b="1" i="1">
                <a:solidFill>
                  <a:srgbClr val="FFFF00"/>
                </a:solidFill>
                <a:latin typeface="Consolas" pitchFamily="49" charset="0"/>
              </a:rPr>
              <a:t> </a:t>
            </a:r>
            <a:endParaRPr lang="en-PH" altLang="en-US" sz="2400" b="1" i="1">
              <a:latin typeface="Consolas"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nodeType="clickEffect">
                                  <p:stCondLst>
                                    <p:cond delay="0"/>
                                  </p:stCondLst>
                                  <p:childTnLst>
                                    <p:set>
                                      <p:cBhvr additive="base">
                                        <p:cTn id="6" dur="1" fill="hold">
                                          <p:stCondLst>
                                            <p:cond delay="0"/>
                                          </p:stCondLst>
                                        </p:cTn>
                                        <p:tgtEl>
                                          <p:spTgt spid="41988"/>
                                        </p:tgtEl>
                                        <p:attrNameLst>
                                          <p:attrName>style.visibility</p:attrName>
                                        </p:attrNameLst>
                                      </p:cBhvr>
                                      <p:to>
                                        <p:strVal val="visible"/>
                                      </p:to>
                                    </p:set>
                                    <p:animEffect transition="in" filter="box(in)">
                                      <p:cBhvr additive="base">
                                        <p:cTn id="7" dur="500"/>
                                        <p:tgtEl>
                                          <p:spTgt spid="41988"/>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additive="base">
                                        <p:cTn id="11" dur="1" fill="hold">
                                          <p:stCondLst>
                                            <p:cond delay="0"/>
                                          </p:stCondLst>
                                        </p:cTn>
                                        <p:tgtEl>
                                          <p:spTgt spid="41986"/>
                                        </p:tgtEl>
                                        <p:attrNameLst>
                                          <p:attrName>style.visibility</p:attrName>
                                        </p:attrNameLst>
                                      </p:cBhvr>
                                      <p:to>
                                        <p:strVal val="visible"/>
                                      </p:to>
                                    </p:set>
                                    <p:animEffect transition="in" filter="blinds(horizontal)">
                                      <p:cBhvr additive="base">
                                        <p:cTn id="12" dur="500"/>
                                        <p:tgtEl>
                                          <p:spTgt spid="4198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nodeType="clickEffect">
                                  <p:stCondLst>
                                    <p:cond delay="0"/>
                                  </p:stCondLst>
                                  <p:childTnLst>
                                    <p:set>
                                      <p:cBhvr additive="base">
                                        <p:cTn id="16" dur="1" fill="hold">
                                          <p:stCondLst>
                                            <p:cond delay="0"/>
                                          </p:stCondLst>
                                        </p:cTn>
                                        <p:tgtEl>
                                          <p:spTgt spid="41987"/>
                                        </p:tgtEl>
                                        <p:attrNameLst>
                                          <p:attrName>style.visibility</p:attrName>
                                        </p:attrNameLst>
                                      </p:cBhvr>
                                      <p:to>
                                        <p:strVal val="visible"/>
                                      </p:to>
                                    </p:set>
                                    <p:animEffect transition="in" filter="blinds(horizontal)">
                                      <p:cBhvr additive="base">
                                        <p:cTn id="17" dur="500"/>
                                        <p:tgtEl>
                                          <p:spTgt spid="41987"/>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additive="base">
                                        <p:cTn id="21" dur="1" fill="hold">
                                          <p:stCondLst>
                                            <p:cond delay="0"/>
                                          </p:stCondLst>
                                        </p:cTn>
                                        <p:tgtEl>
                                          <p:spTgt spid="41989"/>
                                        </p:tgtEl>
                                        <p:attrNameLst>
                                          <p:attrName>style.visibility</p:attrName>
                                        </p:attrNameLst>
                                      </p:cBhvr>
                                      <p:to>
                                        <p:strVal val="visible"/>
                                      </p:to>
                                    </p:set>
                                    <p:animEffect transition="in" filter="blinds(horizontal)">
                                      <p:cBhvr additive="base">
                                        <p:cTn id="22" dur="500"/>
                                        <p:tgtEl>
                                          <p:spTgt spid="41989"/>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additive="base">
                                        <p:cTn id="26" dur="1" fill="hold">
                                          <p:stCondLst>
                                            <p:cond delay="0"/>
                                          </p:stCondLst>
                                        </p:cTn>
                                        <p:tgtEl>
                                          <p:spTgt spid="41990"/>
                                        </p:tgtEl>
                                        <p:attrNameLst>
                                          <p:attrName>style.visibility</p:attrName>
                                        </p:attrNameLst>
                                      </p:cBhvr>
                                      <p:to>
                                        <p:strVal val="visible"/>
                                      </p:to>
                                    </p:set>
                                    <p:animEffect transition="in" filter="blinds(horizontal)">
                                      <p:cBhvr additive="base">
                                        <p:cTn id="27" dur="500"/>
                                        <p:tgtEl>
                                          <p:spTgt spid="41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9" grpId="0"/>
      <p:bldP spid="41990" grpId="0"/>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3010" name="Title 1"/>
          <p:cNvSpPr>
            <a:spLocks noGrp="1"/>
          </p:cNvSpPr>
          <p:nvPr>
            <p:ph type="title" idx="4294967295"/>
          </p:nvPr>
        </p:nvSpPr>
        <p:spPr>
          <a:xfrm>
            <a:off x="652462" y="304800"/>
            <a:ext cx="8001000" cy="8382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a:r>
              <a:rPr sz="3200">
                <a:solidFill>
                  <a:srgbClr val="FFFF00"/>
                </a:solidFill>
              </a:rPr>
              <a:t>WE ARE STILL AN HONEST PEOPLE! </a:t>
            </a:r>
            <a:endParaRPr sz="3200">
              <a:solidFill>
                <a:srgbClr val="FFFF00"/>
              </a:solidFill>
            </a:endParaRPr>
          </a:p>
        </p:txBody>
      </p:sp>
      <p:sp>
        <p:nvSpPr>
          <p:cNvPr id="43011" name="Content Placeholder 2"/>
          <p:cNvSpPr/>
          <p:nvPr>
            <p:ph idx="4294967295"/>
          </p:nvPr>
        </p:nvSpPr>
        <p:spPr>
          <a:xfrm>
            <a:off x="304800" y="990600"/>
            <a:ext cx="8839200" cy="53340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sz="4000"/>
              <a:t>Journalists made an experiment </a:t>
            </a:r>
            <a:endParaRPr sz="4000"/>
          </a:p>
          <a:p>
            <a:pPr marL="411162" lvl="0" indent="-342900"/>
            <a:r>
              <a:rPr sz="4000" b="1">
                <a:solidFill>
                  <a:srgbClr val="FFFF00"/>
                </a:solidFill>
              </a:rPr>
              <a:t>“LOST” </a:t>
            </a:r>
            <a:r>
              <a:rPr sz="4000"/>
              <a:t>30 cell phones in each capital city</a:t>
            </a:r>
            <a:endParaRPr sz="4000"/>
          </a:p>
          <a:p>
            <a:pPr marL="411162" lvl="0" indent="-342900"/>
            <a:r>
              <a:rPr sz="4000"/>
              <a:t> </a:t>
            </a:r>
            <a:r>
              <a:rPr sz="4000">
                <a:solidFill>
                  <a:srgbClr val="FFFF00"/>
                </a:solidFill>
              </a:rPr>
              <a:t>Went to the nearest police stations and waited for a call from the finder</a:t>
            </a:r>
            <a:endParaRPr sz="4000">
              <a:solidFill>
                <a:srgbClr val="FFFF00"/>
              </a:solidFill>
            </a:endParaRPr>
          </a:p>
          <a:p>
            <a:pPr marL="411162" lvl="0" indent="-342900"/>
            <a:r>
              <a:rPr sz="4000" i="1">
                <a:solidFill>
                  <a:srgbClr val="00B0F0"/>
                </a:solidFill>
              </a:rPr>
              <a:t>By the number of cell phones </a:t>
            </a:r>
            <a:r>
              <a:rPr sz="4000" b="1" i="1">
                <a:solidFill>
                  <a:srgbClr val="00B0F0"/>
                </a:solidFill>
              </a:rPr>
              <a:t>RETURNED</a:t>
            </a:r>
            <a:r>
              <a:rPr sz="4000" i="1">
                <a:solidFill>
                  <a:srgbClr val="00B0F0"/>
                </a:solidFill>
              </a:rPr>
              <a:t>, they put together a list </a:t>
            </a:r>
            <a:r>
              <a:rPr sz="4000" b="1" i="1">
                <a:solidFill>
                  <a:srgbClr val="92D050"/>
                </a:solidFill>
              </a:rPr>
              <a:t>world’s top ten honest cities</a:t>
            </a:r>
            <a:endParaRPr sz="4000" i="1">
              <a:solidFill>
                <a:srgbClr val="00B0F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43011">
                                            <p:txEl>
                                              <p:pRg st="0" end="0"/>
                                            </p:txEl>
                                          </p:spTgt>
                                        </p:tgtEl>
                                        <p:attrNameLst>
                                          <p:attrName>style.visibility</p:attrName>
                                        </p:attrNameLst>
                                      </p:cBhvr>
                                      <p:to>
                                        <p:strVal val="visible"/>
                                      </p:to>
                                    </p:set>
                                    <p:animEffect transition="in" filter="wipe(down)">
                                      <p:cBhvr additive="base">
                                        <p:cTn id="7" dur="500"/>
                                        <p:tgtEl>
                                          <p:spTgt spid="43011">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additive="base">
                                        <p:cTn id="11" dur="1" fill="hold">
                                          <p:stCondLst>
                                            <p:cond delay="0"/>
                                          </p:stCondLst>
                                        </p:cTn>
                                        <p:tgtEl>
                                          <p:spTgt spid="43011">
                                            <p:txEl>
                                              <p:pRg st="1" end="1"/>
                                            </p:txEl>
                                          </p:spTgt>
                                        </p:tgtEl>
                                        <p:attrNameLst>
                                          <p:attrName>style.visibility</p:attrName>
                                        </p:attrNameLst>
                                      </p:cBhvr>
                                      <p:to>
                                        <p:strVal val="visible"/>
                                      </p:to>
                                    </p:set>
                                    <p:animEffect transition="in" filter="wipe(down)">
                                      <p:cBhvr additive="base">
                                        <p:cTn id="12" dur="500"/>
                                        <p:tgtEl>
                                          <p:spTgt spid="43011">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fill="hold" nodeType="clickEffect">
                                  <p:stCondLst>
                                    <p:cond delay="0"/>
                                  </p:stCondLst>
                                  <p:childTnLst>
                                    <p:set>
                                      <p:cBhvr additive="base">
                                        <p:cTn id="16" dur="1" fill="hold">
                                          <p:stCondLst>
                                            <p:cond delay="0"/>
                                          </p:stCondLst>
                                        </p:cTn>
                                        <p:tgtEl>
                                          <p:spTgt spid="43011">
                                            <p:txEl>
                                              <p:pRg st="2" end="2"/>
                                            </p:txEl>
                                          </p:spTgt>
                                        </p:tgtEl>
                                        <p:attrNameLst>
                                          <p:attrName>style.visibility</p:attrName>
                                        </p:attrNameLst>
                                      </p:cBhvr>
                                      <p:to>
                                        <p:strVal val="visible"/>
                                      </p:to>
                                    </p:set>
                                    <p:animEffect transition="in" filter="wipe(down)">
                                      <p:cBhvr additive="base">
                                        <p:cTn id="17" dur="500"/>
                                        <p:tgtEl>
                                          <p:spTgt spid="43011">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4" fill="hold" nodeType="clickEffect">
                                  <p:stCondLst>
                                    <p:cond delay="0"/>
                                  </p:stCondLst>
                                  <p:childTnLst>
                                    <p:set>
                                      <p:cBhvr additive="base">
                                        <p:cTn id="21" dur="1" fill="hold">
                                          <p:stCondLst>
                                            <p:cond delay="0"/>
                                          </p:stCondLst>
                                        </p:cTn>
                                        <p:tgtEl>
                                          <p:spTgt spid="43011">
                                            <p:txEl>
                                              <p:pRg st="3" end="3"/>
                                            </p:txEl>
                                          </p:spTgt>
                                        </p:tgtEl>
                                        <p:attrNameLst>
                                          <p:attrName>style.visibility</p:attrName>
                                        </p:attrNameLst>
                                      </p:cBhvr>
                                      <p:to>
                                        <p:strVal val="visible"/>
                                      </p:to>
                                    </p:set>
                                    <p:animEffect transition="in" filter="wipe(down)">
                                      <p:cBhvr additive="base">
                                        <p:cTn id="22" dur="5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4034" name="Title 1"/>
          <p:cNvSpPr>
            <a:spLocks noGrp="1"/>
          </p:cNvSpPr>
          <p:nvPr>
            <p:ph type="title" idx="4294967295"/>
          </p:nvPr>
        </p:nvSpPr>
        <p:spPr>
          <a:xfrm>
            <a:off x="652462" y="304800"/>
            <a:ext cx="8001000" cy="8382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r>
              <a:rPr sz="3200">
                <a:solidFill>
                  <a:srgbClr val="FFFF00"/>
                </a:solidFill>
              </a:rPr>
              <a:t>TOP 5 MOST HONEST CITIES IN THE WORLD</a:t>
            </a:r>
            <a:endParaRPr sz="3200">
              <a:solidFill>
                <a:srgbClr val="FFFF00"/>
              </a:solidFill>
            </a:endParaRPr>
          </a:p>
        </p:txBody>
      </p:sp>
      <p:sp>
        <p:nvSpPr>
          <p:cNvPr id="44035" name="Content Placeholder 2"/>
          <p:cNvSpPr/>
          <p:nvPr>
            <p:ph idx="4294967295"/>
          </p:nvPr>
        </p:nvSpPr>
        <p:spPr>
          <a:xfrm>
            <a:off x="309562" y="1143000"/>
            <a:ext cx="8686800" cy="51054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sz="4400"/>
              <a:t>1. Ljubljana, Slovenia (29/30) </a:t>
            </a:r>
            <a:endParaRPr sz="4400"/>
          </a:p>
          <a:p>
            <a:pPr marL="411162" lvl="0" indent="-342900"/>
            <a:r>
              <a:rPr sz="4400"/>
              <a:t>2. Toronto, Canada (28/30)</a:t>
            </a:r>
            <a:endParaRPr sz="4400"/>
          </a:p>
          <a:p>
            <a:pPr marL="411162" lvl="0" indent="-342900"/>
            <a:r>
              <a:rPr sz="4400"/>
              <a:t>3. Seoul, South Korea (27/30)</a:t>
            </a:r>
            <a:endParaRPr sz="4400"/>
          </a:p>
          <a:p>
            <a:pPr marL="411162" lvl="0" indent="-342900"/>
            <a:r>
              <a:rPr sz="4400"/>
              <a:t>4. Stockholm, Sweden (26/30); </a:t>
            </a:r>
            <a:endParaRPr sz="4400"/>
          </a:p>
          <a:p>
            <a:pPr marL="411162" lvl="0" indent="-342900"/>
            <a:r>
              <a:rPr sz="4400"/>
              <a:t>5. </a:t>
            </a:r>
            <a:r>
              <a:rPr sz="4000"/>
              <a:t>Mumbai, India</a:t>
            </a:r>
            <a:r>
              <a:rPr sz="3600"/>
              <a:t>; New York, USA and</a:t>
            </a:r>
            <a:r>
              <a:rPr sz="4400"/>
              <a:t> </a:t>
            </a:r>
            <a:r>
              <a:rPr sz="5400">
                <a:solidFill>
                  <a:srgbClr val="FFFF00"/>
                </a:solidFill>
              </a:rPr>
              <a:t>Manila, Philippines (24/30)</a:t>
            </a:r>
            <a:br>
              <a:rPr sz="4400"/>
            </a:br>
            <a:endParaRPr sz="4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44035">
                                            <p:txEl>
                                              <p:pRg st="0" end="0"/>
                                            </p:txEl>
                                          </p:spTgt>
                                        </p:tgtEl>
                                        <p:attrNameLst>
                                          <p:attrName>style.visibility</p:attrName>
                                        </p:attrNameLst>
                                      </p:cBhvr>
                                      <p:to>
                                        <p:strVal val="visible"/>
                                      </p:to>
                                    </p:set>
                                    <p:animEffect transition="in" filter="wipe(down)">
                                      <p:cBhvr additive="base">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additive="base">
                                        <p:cTn id="11" dur="1" fill="hold">
                                          <p:stCondLst>
                                            <p:cond delay="0"/>
                                          </p:stCondLst>
                                        </p:cTn>
                                        <p:tgtEl>
                                          <p:spTgt spid="44035">
                                            <p:txEl>
                                              <p:pRg st="1" end="1"/>
                                            </p:txEl>
                                          </p:spTgt>
                                        </p:tgtEl>
                                        <p:attrNameLst>
                                          <p:attrName>style.visibility</p:attrName>
                                        </p:attrNameLst>
                                      </p:cBhvr>
                                      <p:to>
                                        <p:strVal val="visible"/>
                                      </p:to>
                                    </p:set>
                                    <p:animEffect transition="in" filter="wipe(down)">
                                      <p:cBhvr additive="base">
                                        <p:cTn id="12" dur="500"/>
                                        <p:tgtEl>
                                          <p:spTgt spid="44035">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fill="hold" nodeType="clickEffect">
                                  <p:stCondLst>
                                    <p:cond delay="0"/>
                                  </p:stCondLst>
                                  <p:childTnLst>
                                    <p:set>
                                      <p:cBhvr additive="base">
                                        <p:cTn id="16" dur="1" fill="hold">
                                          <p:stCondLst>
                                            <p:cond delay="0"/>
                                          </p:stCondLst>
                                        </p:cTn>
                                        <p:tgtEl>
                                          <p:spTgt spid="44035">
                                            <p:txEl>
                                              <p:pRg st="2" end="2"/>
                                            </p:txEl>
                                          </p:spTgt>
                                        </p:tgtEl>
                                        <p:attrNameLst>
                                          <p:attrName>style.visibility</p:attrName>
                                        </p:attrNameLst>
                                      </p:cBhvr>
                                      <p:to>
                                        <p:strVal val="visible"/>
                                      </p:to>
                                    </p:set>
                                    <p:animEffect transition="in" filter="wipe(down)">
                                      <p:cBhvr additive="base">
                                        <p:cTn id="17" dur="500"/>
                                        <p:tgtEl>
                                          <p:spTgt spid="44035">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4" fill="hold" nodeType="clickEffect">
                                  <p:stCondLst>
                                    <p:cond delay="0"/>
                                  </p:stCondLst>
                                  <p:childTnLst>
                                    <p:set>
                                      <p:cBhvr additive="base">
                                        <p:cTn id="21" dur="1" fill="hold">
                                          <p:stCondLst>
                                            <p:cond delay="0"/>
                                          </p:stCondLst>
                                        </p:cTn>
                                        <p:tgtEl>
                                          <p:spTgt spid="44035">
                                            <p:txEl>
                                              <p:pRg st="3" end="3"/>
                                            </p:txEl>
                                          </p:spTgt>
                                        </p:tgtEl>
                                        <p:attrNameLst>
                                          <p:attrName>style.visibility</p:attrName>
                                        </p:attrNameLst>
                                      </p:cBhvr>
                                      <p:to>
                                        <p:strVal val="visible"/>
                                      </p:to>
                                    </p:set>
                                    <p:animEffect transition="in" filter="wipe(down)">
                                      <p:cBhvr additive="base">
                                        <p:cTn id="22" dur="500"/>
                                        <p:tgtEl>
                                          <p:spTgt spid="44035">
                                            <p:txEl>
                                              <p:pRg st="3" end="3"/>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2" presetClass="entr" presetSubtype="4" fill="hold" nodeType="clickEffect">
                                  <p:stCondLst>
                                    <p:cond delay="0"/>
                                  </p:stCondLst>
                                  <p:childTnLst>
                                    <p:set>
                                      <p:cBhvr additive="base">
                                        <p:cTn id="26" dur="1" fill="hold">
                                          <p:stCondLst>
                                            <p:cond delay="0"/>
                                          </p:stCondLst>
                                        </p:cTn>
                                        <p:tgtEl>
                                          <p:spTgt spid="44035">
                                            <p:txEl>
                                              <p:pRg st="4" end="4"/>
                                            </p:txEl>
                                          </p:spTgt>
                                        </p:tgtEl>
                                        <p:attrNameLst>
                                          <p:attrName>style.visibility</p:attrName>
                                        </p:attrNameLst>
                                      </p:cBhvr>
                                      <p:to>
                                        <p:strVal val="visible"/>
                                      </p:to>
                                    </p:set>
                                    <p:animEffect transition="in" filter="wipe(down)">
                                      <p:cBhvr additive="base">
                                        <p:cTn id="27" dur="500"/>
                                        <p:tgtEl>
                                          <p:spTgt spid="440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graphicFrame>
        <p:nvGraphicFramePr>
          <p:cNvPr id="45058" name="Content Placeholder 3"/>
          <p:cNvGraphicFramePr>
            <a:graphicFrameLocks noGrp="1"/>
          </p:cNvGraphicFramePr>
          <p:nvPr/>
        </p:nvGraphicFramePr>
        <p:xfrm>
          <a:off x="1066800" y="1143000"/>
          <a:ext cx="7696200" cy="5506076"/>
        </p:xfrm>
        <a:graphic>
          <a:graphicData uri="http://schemas.openxmlformats.org/drawingml/2006/table">
            <a:tbl>
              <a:tblPr/>
              <a:tblGrid>
                <a:gridCol w="7696200"/>
              </a:tblGrid>
              <a:tr h="4681538">
                <a:tc>
                  <a:txBody>
                    <a:bodyPr lIns="26688" tIns="26697" rIns="26688" bIns="26697"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lnSpc>
                          <a:spcPct val="115000"/>
                        </a:lnSpc>
                      </a:pPr>
                      <a:r>
                        <a:rPr lang="en-PH" altLang="en-US" sz="4400" b="1">
                          <a:solidFill>
                            <a:srgbClr val="FFFF00"/>
                          </a:solidFill>
                          <a:latin typeface="Verdana" pitchFamily="34" charset="0"/>
                          <a:ea typeface="Times New Roman" pitchFamily="18" charset="0"/>
                        </a:rPr>
                        <a:t>YOUR MOST IMPORTANT OBLIGATION AS GRADUATES AND PILLARS OF YOUR FAMILIES? </a:t>
                      </a:r>
                      <a:endParaRPr lang="en-PH" altLang="en-US" sz="4400">
                        <a:solidFill>
                          <a:srgbClr val="FFFF00"/>
                        </a:solidFill>
                        <a:latin typeface="Calibri" pitchFamily="34" charset="0"/>
                        <a:ea typeface="Calibri" pitchFamily="34" charset="0"/>
                      </a:endParaRPr>
                    </a:p>
                  </a:txBody>
                  <a:tcPr marL="26688" marR="26688" marT="26697" marB="26697" anchor="ctr">
                    <a:lnL>
                      <a:noFill/>
                    </a:lnL>
                    <a:lnR>
                      <a:noFill/>
                    </a:lnR>
                    <a:lnT>
                      <a:noFill/>
                    </a:lnT>
                    <a:lnB>
                      <a:noFill/>
                    </a:lnB>
                    <a:noFill/>
                  </a:tcPr>
                </a:tc>
              </a:tr>
              <a:tr h="823912">
                <a:tc>
                  <a:txBody>
                    <a:bodyPr lIns="26688" tIns="26697" rIns="26688" bIns="26697" anchor="ctr"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eaLnBrk="1" hangingPunct="1">
                        <a:lnSpc>
                          <a:spcPct val="115000"/>
                        </a:lnSpc>
                        <a:spcAft>
                          <a:spcPts val="1000"/>
                        </a:spcAft>
                      </a:pPr>
                      <a:endParaRPr lang="en-PH" altLang="en-US" sz="4400">
                        <a:solidFill>
                          <a:srgbClr val="FFFF00"/>
                        </a:solidFill>
                        <a:latin typeface="Calibri" pitchFamily="34" charset="0"/>
                        <a:ea typeface="Arial"/>
                      </a:endParaRPr>
                    </a:p>
                  </a:txBody>
                  <a:tcPr marL="26688" marR="26688" marT="26697" marB="26697" anchor="ctr">
                    <a:lnL>
                      <a:noFill/>
                    </a:lnL>
                    <a:lnR>
                      <a:noFill/>
                    </a:lnR>
                    <a:lnT>
                      <a:noFill/>
                    </a:lnT>
                    <a:lnB>
                      <a:noFill/>
                    </a:lnB>
                    <a:noFill/>
                  </a:tcPr>
                </a:tc>
              </a:tr>
            </a:tbl>
          </a:graphicData>
        </a:graphic>
      </p:graphicFrame>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additive="base">
                                        <p:cTn id="6" dur="1" fill="hold">
                                          <p:stCondLst>
                                            <p:cond delay="0"/>
                                          </p:stCondLst>
                                        </p:cTn>
                                        <p:tgtEl>
                                          <p:spTgt spid="45058"/>
                                        </p:tgtEl>
                                        <p:attrNameLst>
                                          <p:attrName>style.visibility</p:attrName>
                                        </p:attrNameLst>
                                      </p:cBhvr>
                                      <p:to>
                                        <p:strVal val="visible"/>
                                      </p:to>
                                    </p:set>
                                    <p:animEffect transition="in" filter="blinds(horizontal)">
                                      <p:cBhvr additive="base">
                                        <p:cTn id="7" dur="5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6082" name="TextBox 1"/>
          <p:cNvSpPr/>
          <p:nvPr/>
        </p:nvSpPr>
        <p:spPr>
          <a:xfrm>
            <a:off x="838200" y="476250"/>
            <a:ext cx="7696200" cy="67103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sz="4000" i="1"/>
              <a:t>An old woman was sitting on a bench of a garden with her 25year old son. There was a tree beside the bench and the old woman saw a bird sitting on the tree- </a:t>
            </a:r>
            <a:endParaRPr sz="4400" i="1"/>
          </a:p>
          <a:p>
            <a:pPr marL="0" lvl="0" indent="0"/>
            <a:r>
              <a:rPr sz="4800">
                <a:solidFill>
                  <a:srgbClr val="FFFF00"/>
                </a:solidFill>
              </a:rPr>
              <a:t>“What’s is that bird my Son?” </a:t>
            </a:r>
            <a:endParaRPr sz="4800">
              <a:solidFill>
                <a:srgbClr val="FFFF00"/>
              </a:solidFill>
            </a:endParaRPr>
          </a:p>
          <a:p>
            <a:pPr marL="0" lvl="0" indent="0"/>
            <a:r>
              <a:rPr sz="5400" i="1">
                <a:solidFill>
                  <a:srgbClr val="00B0F0"/>
                </a:solidFill>
              </a:rPr>
              <a:t>“It’s a crow</a:t>
            </a:r>
            <a:r>
              <a:rPr sz="4800" i="1">
                <a:solidFill>
                  <a:srgbClr val="00B0F0"/>
                </a:solidFill>
              </a:rPr>
              <a:t>”</a:t>
            </a:r>
            <a:endParaRPr sz="4800" i="1">
              <a:solidFill>
                <a:srgbClr val="00B0F0"/>
              </a:solidFill>
            </a:endParaRPr>
          </a:p>
          <a:p>
            <a:pPr marL="0" lvl="0" indent="0"/>
            <a:endParaRPr sz="440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46082">
                                            <p:txEl>
                                              <p:pRg st="0" end="0"/>
                                            </p:txEl>
                                          </p:spTgt>
                                        </p:tgtEl>
                                        <p:attrNameLst>
                                          <p:attrName>style.visibility</p:attrName>
                                        </p:attrNameLst>
                                      </p:cBhvr>
                                      <p:to>
                                        <p:strVal val="visible"/>
                                      </p:to>
                                    </p:set>
                                    <p:animEffect transition="in" filter="wipe(down)">
                                      <p:cBhvr additive="base">
                                        <p:cTn id="7" dur="500"/>
                                        <p:tgtEl>
                                          <p:spTgt spid="46082">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additive="base">
                                        <p:cTn id="11" dur="1" fill="hold">
                                          <p:stCondLst>
                                            <p:cond delay="0"/>
                                          </p:stCondLst>
                                        </p:cTn>
                                        <p:tgtEl>
                                          <p:spTgt spid="46082">
                                            <p:txEl>
                                              <p:pRg st="1" end="1"/>
                                            </p:txEl>
                                          </p:spTgt>
                                        </p:tgtEl>
                                        <p:attrNameLst>
                                          <p:attrName>style.visibility</p:attrName>
                                        </p:attrNameLst>
                                      </p:cBhvr>
                                      <p:to>
                                        <p:strVal val="visible"/>
                                      </p:to>
                                    </p:set>
                                    <p:animEffect transition="in" filter="wipe(down)">
                                      <p:cBhvr additive="base">
                                        <p:cTn id="12" dur="500"/>
                                        <p:tgtEl>
                                          <p:spTgt spid="46082">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4" fill="hold" nodeType="clickEffect">
                                  <p:stCondLst>
                                    <p:cond delay="0"/>
                                  </p:stCondLst>
                                  <p:childTnLst>
                                    <p:set>
                                      <p:cBhvr additive="base">
                                        <p:cTn id="16" dur="1" fill="hold">
                                          <p:stCondLst>
                                            <p:cond delay="0"/>
                                          </p:stCondLst>
                                        </p:cTn>
                                        <p:tgtEl>
                                          <p:spTgt spid="46082">
                                            <p:txEl>
                                              <p:pRg st="2" end="2"/>
                                            </p:txEl>
                                          </p:spTgt>
                                        </p:tgtEl>
                                        <p:attrNameLst>
                                          <p:attrName>style.visibility</p:attrName>
                                        </p:attrNameLst>
                                      </p:cBhvr>
                                      <p:to>
                                        <p:strVal val="visible"/>
                                      </p:to>
                                    </p:set>
                                    <p:animEffect transition="in" filter="wipe(down)">
                                      <p:cBhvr additive="base">
                                        <p:cTn id="17" dur="500"/>
                                        <p:tgtEl>
                                          <p:spTgt spid="460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7106" name="Content Placeholder 2"/>
          <p:cNvSpPr>
            <a:spLocks noGrp="1"/>
          </p:cNvSpPr>
          <p:nvPr>
            <p:ph idx="4294967295"/>
          </p:nvPr>
        </p:nvSpPr>
        <p:spPr>
          <a:xfrm>
            <a:off x="457200" y="609600"/>
            <a:ext cx="8458200" cy="457200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68263" marR="0" lvl="0" indent="0">
              <a:buNone/>
            </a:pPr>
            <a:r>
              <a:rPr sz="8000">
                <a:solidFill>
                  <a:srgbClr val="FFFF00"/>
                </a:solidFill>
              </a:rPr>
              <a:t>“What’s is that bird my Son?”</a:t>
            </a:r>
            <a:r>
              <a:rPr sz="8000"/>
              <a:t> </a:t>
            </a:r>
            <a:endParaRPr sz="8000"/>
          </a:p>
          <a:p>
            <a:pPr marL="68263" marR="0" lvl="0" indent="0">
              <a:buNone/>
            </a:pPr>
            <a:r>
              <a:rPr sz="8000" i="1">
                <a:solidFill>
                  <a:srgbClr val="00B0F0"/>
                </a:solidFill>
              </a:rPr>
              <a:t>“I already told you that it’s a crow”</a:t>
            </a:r>
            <a:endParaRPr sz="8000" i="1">
              <a:solidFill>
                <a:srgbClr val="00B0F0"/>
              </a:solidFill>
            </a:endParaRPr>
          </a:p>
          <a:p>
            <a:pPr marL="411163" marR="0" lvl="0" indent="-342900"/>
            <a:endParaRPr sz="8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additive="base">
                                        <p:cTn id="6" dur="1" fill="hold">
                                          <p:stCondLst>
                                            <p:cond delay="0"/>
                                          </p:stCondLst>
                                        </p:cTn>
                                        <p:tgtEl>
                                          <p:spTgt spid="47106">
                                            <p:txEl>
                                              <p:pRg st="0" end="0"/>
                                            </p:txEl>
                                          </p:spTgt>
                                        </p:tgtEl>
                                        <p:attrNameLst>
                                          <p:attrName>style.visibility</p:attrName>
                                        </p:attrNameLst>
                                      </p:cBhvr>
                                      <p:to>
                                        <p:strVal val="visible"/>
                                      </p:to>
                                    </p:set>
                                    <p:animEffect transition="in" filter="wipe(down)">
                                      <p:cBhvr additive="base">
                                        <p:cTn id="7" dur="500"/>
                                        <p:tgtEl>
                                          <p:spTgt spid="47106">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grpId="0" nodeType="clickEffect">
                                  <p:stCondLst>
                                    <p:cond delay="0"/>
                                  </p:stCondLst>
                                  <p:childTnLst>
                                    <p:set>
                                      <p:cBhvr additive="base">
                                        <p:cTn id="11" dur="1" fill="hold">
                                          <p:stCondLst>
                                            <p:cond delay="0"/>
                                          </p:stCondLst>
                                        </p:cTn>
                                        <p:tgtEl>
                                          <p:spTgt spid="47106">
                                            <p:txEl>
                                              <p:pRg st="1" end="1"/>
                                            </p:txEl>
                                          </p:spTgt>
                                        </p:tgtEl>
                                        <p:attrNameLst>
                                          <p:attrName>style.visibility</p:attrName>
                                        </p:attrNameLst>
                                      </p:cBhvr>
                                      <p:to>
                                        <p:strVal val="visible"/>
                                      </p:to>
                                    </p:set>
                                    <p:animEffect transition="in" filter="wipe(down)">
                                      <p:cBhvr additive="base">
                                        <p:cTn id="12" dur="500"/>
                                        <p:tgtEl>
                                          <p:spTgt spid="471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8130" name="Content Placeholder 2"/>
          <p:cNvSpPr>
            <a:spLocks noGrp="1"/>
          </p:cNvSpPr>
          <p:nvPr>
            <p:ph idx="4294967295"/>
          </p:nvPr>
        </p:nvSpPr>
        <p:spPr>
          <a:xfrm>
            <a:off x="533400" y="228600"/>
            <a:ext cx="8458200" cy="563880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68263" marR="0" lvl="0" indent="0">
              <a:buNone/>
            </a:pPr>
            <a:r>
              <a:rPr sz="6000">
                <a:solidFill>
                  <a:srgbClr val="FFFF00"/>
                </a:solidFill>
              </a:rPr>
              <a:t>“What is that bird my Son?”</a:t>
            </a:r>
            <a:r>
              <a:rPr sz="6000"/>
              <a:t> </a:t>
            </a:r>
            <a:endParaRPr sz="6000"/>
          </a:p>
          <a:p>
            <a:pPr marL="68263" marR="0" lvl="0" indent="0">
              <a:buNone/>
            </a:pPr>
            <a:r>
              <a:rPr sz="6000" i="1">
                <a:solidFill>
                  <a:srgbClr val="00B0F0"/>
                </a:solidFill>
              </a:rPr>
              <a:t>”Are you deaf or mad, Nanay? How many times to tell you it’s a crow. Can’t you understand?”</a:t>
            </a:r>
            <a:endParaRPr sz="6000" i="1">
              <a:solidFill>
                <a:srgbClr val="00B0F0"/>
              </a:solidFill>
            </a:endParaRPr>
          </a:p>
          <a:p>
            <a:pPr marL="68263" marR="0" lvl="0" indent="0">
              <a:buNone/>
            </a:pPr>
            <a:endParaRPr sz="3200" i="1"/>
          </a:p>
          <a:p>
            <a:pPr marL="411163" marR="0" lvl="0" indent="-342900"/>
            <a:endParaRPr sz="4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48130">
                                            <p:txEl>
                                              <p:pRg st="1" end="1"/>
                                            </p:txEl>
                                          </p:spTgt>
                                        </p:tgtEl>
                                        <p:attrNameLst>
                                          <p:attrName>style.visibility</p:attrName>
                                        </p:attrNameLst>
                                      </p:cBhvr>
                                      <p:to>
                                        <p:strVal val="visible"/>
                                      </p:to>
                                    </p:set>
                                    <p:animEffect transition="in" filter="wipe(down)">
                                      <p:cBhvr additive="base">
                                        <p:cTn id="7" dur="500"/>
                                        <p:tgtEl>
                                          <p:spTgt spid="48130">
                                            <p:txEl>
                                              <p:pRg st="1" end="1"/>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additive="base">
                                        <p:cTn id="11" dur="1" fill="hold">
                                          <p:stCondLst>
                                            <p:cond delay="0"/>
                                          </p:stCondLst>
                                        </p:cTn>
                                        <p:tgtEl>
                                          <p:spTgt spid="48130">
                                            <p:txEl>
                                              <p:pRg st="0" end="0"/>
                                            </p:txEl>
                                          </p:spTgt>
                                        </p:tgtEl>
                                        <p:attrNameLst>
                                          <p:attrName>style.visibility</p:attrName>
                                        </p:attrNameLst>
                                      </p:cBhvr>
                                      <p:to>
                                        <p:strVal val="visible"/>
                                      </p:to>
                                    </p:set>
                                    <p:animEffect transition="in" filter="wipe(down)">
                                      <p:cBhvr additive="base">
                                        <p:cTn id="12" dur="500"/>
                                        <p:tgtEl>
                                          <p:spTgt spid="481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49154" name="Content Placeholder 2"/>
          <p:cNvSpPr>
            <a:spLocks noGrp="1"/>
          </p:cNvSpPr>
          <p:nvPr>
            <p:ph idx="4294967295"/>
          </p:nvPr>
        </p:nvSpPr>
        <p:spPr>
          <a:xfrm>
            <a:off x="533400" y="228600"/>
            <a:ext cx="8458200" cy="5638800"/>
          </a:xfrm>
        </p:spPr>
        <p:txBody>
          <a:bodyPr vert="horz" wrap="square" lIns="91440" tIns="45720" rIns="91440" bIns="45720" numCol="1" anchor="t" anchorCtr="0" compatLnSpc="1">
            <a:prstTxWarp prst="textNoShape">
              <a:avLst/>
            </a:prstTxWarp>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68263" marR="0" lvl="0" indent="0">
              <a:buNone/>
            </a:pPr>
            <a:r>
              <a:rPr sz="4800">
                <a:solidFill>
                  <a:srgbClr val="FFFF00"/>
                </a:solidFill>
              </a:rPr>
              <a:t>“My dearest Son, when you were 5yrs old, you asked me the same question - </a:t>
            </a:r>
            <a:r>
              <a:rPr sz="4800" b="1">
                <a:solidFill>
                  <a:srgbClr val="00B0F0"/>
                </a:solidFill>
              </a:rPr>
              <a:t>what’s that bird Nanay?</a:t>
            </a:r>
            <a:r>
              <a:rPr sz="4800">
                <a:solidFill>
                  <a:srgbClr val="FFFF00"/>
                </a:solidFill>
              </a:rPr>
              <a:t>- </a:t>
            </a:r>
            <a:r>
              <a:rPr sz="4800" b="1">
                <a:solidFill>
                  <a:srgbClr val="00B0F0"/>
                </a:solidFill>
              </a:rPr>
              <a:t>174 times</a:t>
            </a:r>
            <a:r>
              <a:rPr sz="4800">
                <a:solidFill>
                  <a:srgbClr val="FFFF00"/>
                </a:solidFill>
              </a:rPr>
              <a:t> </a:t>
            </a:r>
            <a:r>
              <a:rPr sz="4800">
                <a:solidFill>
                  <a:srgbClr val="FFFF00"/>
                </a:solidFill>
              </a:rPr>
              <a:t>and each time I replied with a kiss that, </a:t>
            </a:r>
            <a:r>
              <a:rPr sz="4800" b="1">
                <a:solidFill>
                  <a:srgbClr val="00B0F0"/>
                </a:solidFill>
              </a:rPr>
              <a:t>it’s a crow!</a:t>
            </a:r>
            <a:r>
              <a:rPr sz="4800">
                <a:solidFill>
                  <a:srgbClr val="FFFF00"/>
                </a:solidFill>
              </a:rPr>
              <a:t> Now, I asked you 3 times and you are already irritated…”</a:t>
            </a:r>
            <a:endParaRPr sz="4800">
              <a:solidFill>
                <a:srgbClr val="FFFF00"/>
              </a:solidFill>
            </a:endParaRPr>
          </a:p>
          <a:p>
            <a:pPr marL="411163" marR="0" lvl="0" indent="-342900"/>
            <a:endParaRPr sz="4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49154">
                                            <p:txEl>
                                              <p:pRg st="0" end="0"/>
                                            </p:txEl>
                                          </p:spTgt>
                                        </p:tgtEl>
                                        <p:attrNameLst>
                                          <p:attrName>style.visibility</p:attrName>
                                        </p:attrNameLst>
                                      </p:cBhvr>
                                      <p:to>
                                        <p:strVal val="visible"/>
                                      </p:to>
                                    </p:set>
                                    <p:animEffect transition="in" filter="wipe(down)">
                                      <p:cBhvr additive="base">
                                        <p:cTn id="7" dur="500"/>
                                        <p:tgtEl>
                                          <p:spTgt spid="491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0178" name="Title 1"/>
          <p:cNvSpPr>
            <a:spLocks noGrp="1"/>
          </p:cNvSpPr>
          <p:nvPr>
            <p:ph type="title" idx="4294967295"/>
          </p:nvPr>
        </p:nvSpPr>
        <p:spPr>
          <a:xfrm>
            <a:off x="76200" y="76200"/>
            <a:ext cx="8534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lang="en-PH" altLang="en-US" sz="2400">
                <a:solidFill>
                  <a:srgbClr val="FFFF00"/>
                </a:solidFill>
              </a:rPr>
              <a:t> </a:t>
            </a:r>
            <a:r>
              <a:rPr lang="en-PH" altLang="en-US" sz="3600" b="1">
                <a:solidFill>
                  <a:srgbClr val="00B0F0"/>
                </a:solidFill>
              </a:rPr>
              <a:t>The FIRST to help you </a:t>
            </a:r>
            <a:br>
              <a:rPr lang="en-PH" altLang="en-US" sz="3600" b="1">
                <a:solidFill>
                  <a:srgbClr val="00B0F0"/>
                </a:solidFill>
              </a:rPr>
            </a:br>
            <a:r>
              <a:rPr lang="en-PH" altLang="en-US" sz="3600" b="1">
                <a:solidFill>
                  <a:srgbClr val="FFFF00"/>
                </a:solidFill>
              </a:rPr>
              <a:t>FINISH YOUR RACE</a:t>
            </a:r>
            <a:endParaRPr lang="en-PH" altLang="en-US" sz="2000" b="1">
              <a:solidFill>
                <a:srgbClr val="FFFF00"/>
              </a:solidFill>
            </a:endParaRPr>
          </a:p>
        </p:txBody>
      </p:sp>
      <p:pic>
        <p:nvPicPr>
          <p:cNvPr id="50179" name="YOUR FATHER.mp4">
            <a:hlinkClick action="ppaction://media"/>
          </p:cNvPr>
          <p:cNvPicPr/>
          <p:nvPr>
            <p:ph idx="4294967295"/>
            <a:videoFile r:link="rId3"/>
          </p:nvPr>
        </p:nvPicPr>
        <p:blipFill>
          <a:blip r:embed="rId2"/>
          <a:stretch>
            <a:fillRect/>
          </a:stretch>
        </p:blipFill>
        <p:spPr>
          <a:xfrm>
            <a:off x="369888" y="1295400"/>
            <a:ext cx="8763000" cy="5410200"/>
          </a:xfrm>
          <a:prstGeom prst="rect">
            <a:avLst/>
          </a:prstGeom>
          <a:noFill/>
          <a:ln>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additive="base">
                                        <p:cTn id="6" dur="1" fill="hold">
                                          <p:stCondLst>
                                            <p:cond delay="0"/>
                                          </p:stCondLst>
                                        </p:cTn>
                                        <p:tgtEl>
                                          <p:spTgt spid="50178"/>
                                        </p:tgtEl>
                                        <p:attrNameLst>
                                          <p:attrName>style.visibility</p:attrName>
                                        </p:attrNameLst>
                                      </p:cBhvr>
                                      <p:to>
                                        <p:strVal val="visible"/>
                                      </p:to>
                                    </p:set>
                                    <p:animEffect transition="in" filter="blinds(horizontal)">
                                      <p:cBhvr additive="base">
                                        <p:cTn id="7"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017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 presetClass="mediacall" presetSubtype="0" fill="hold" nodeType="clickEffect">
                                  <p:stCondLst>
                                    <p:cond delay="0"/>
                                  </p:stCondLst>
                                  <p:childTnLst>
                                    <p:cmd cmd="togglePause">
                                      <p:cBhvr additive="base">
                                        <p:cTn id="12" dur="1" fill="hold"/>
                                        <p:tgtEl>
                                          <p:spTgt spid="50179"/>
                                        </p:tgtEl>
                                      </p:cBhvr>
                                    </p:cmd>
                                  </p:childTnLst>
                                </p:cTn>
                              </p:par>
                            </p:childTnLst>
                          </p:cTn>
                        </p:par>
                      </p:childTnLst>
                    </p:cTn>
                  </p:par>
                </p:childTnLst>
              </p:cTn>
              <p:nextCondLst>
                <p:cond evt="onClick" delay="0">
                  <p:tgtEl>
                    <p:spTgt spid="50179"/>
                  </p:tgtEl>
                </p:cond>
              </p:nextCondLst>
            </p:seq>
            <p:video>
              <p:cMediaNode>
                <p:cTn/>
                <p:tgtEl>
                  <p:spTgt spid="50179"/>
                </p:tgtEl>
              </p:cMediaNode>
            </p:video>
          </p:childTnLst>
        </p:cTn>
      </p:par>
    </p:tnLst>
    <p:bldLst>
      <p:bldP spid="50178" grpId="0"/>
    </p:bldLst>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1202" name="Content Placeholder 2"/>
          <p:cNvSpPr/>
          <p:nvPr>
            <p:ph idx="4294967295"/>
          </p:nvPr>
        </p:nvSpPr>
        <p:spPr>
          <a:xfrm>
            <a:off x="841375" y="457200"/>
            <a:ext cx="4852988" cy="45720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r>
              <a:rPr sz="4400"/>
              <a:t>Honor and serve your  parents when they will be dependent on you. </a:t>
            </a:r>
            <a:r>
              <a:rPr sz="4400" b="1">
                <a:solidFill>
                  <a:srgbClr val="FFFF00"/>
                </a:solidFill>
              </a:rPr>
              <a:t>NEVER HURT THEM!</a:t>
            </a:r>
            <a:endParaRPr sz="4400" b="1">
              <a:solidFill>
                <a:srgbClr val="FFFF00"/>
              </a:solidFill>
            </a:endParaRPr>
          </a:p>
          <a:p>
            <a:pPr marL="411162" lvl="0" indent="-342900"/>
            <a:r>
              <a:rPr sz="4400"/>
              <a:t>You will be in their shoes soon!</a:t>
            </a:r>
            <a:endParaRPr sz="4400"/>
          </a:p>
          <a:p>
            <a:pPr marL="411162" lvl="0" indent="-342900"/>
            <a:endParaRPr sz="4400"/>
          </a:p>
        </p:txBody>
      </p:sp>
      <p:pic>
        <p:nvPicPr>
          <p:cNvPr id="51203" name="Picture 3" descr="love your parents,respect,Life / Learning /Inspirational story ,Quotes – Inspirational Quotes, Pictures and Motivational Thoughts"/>
          <p:cNvPicPr/>
          <p:nvPr/>
        </p:nvPicPr>
        <p:blipFill>
          <a:blip r:embed="rId2"/>
          <a:stretch>
            <a:fillRect/>
          </a:stretch>
        </p:blipFill>
        <p:spPr>
          <a:xfrm>
            <a:off x="5334000" y="0"/>
            <a:ext cx="3810000" cy="4287838"/>
          </a:xfrm>
          <a:prstGeom prst="rect">
            <a:avLst/>
          </a:prstGeom>
          <a:noFill/>
          <a:ln>
            <a:noFill/>
            <a:miter lim="800000"/>
          </a:ln>
        </p:spPr>
      </p:pic>
      <p:sp>
        <p:nvSpPr>
          <p:cNvPr id="51204" name="TextBox 4"/>
          <p:cNvSpPr/>
          <p:nvPr/>
        </p:nvSpPr>
        <p:spPr>
          <a:xfrm>
            <a:off x="11112" y="-228600"/>
            <a:ext cx="1143000" cy="2646362"/>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r>
              <a:rPr lang="en-PH" altLang="en-US" sz="16600"/>
              <a:t>3</a:t>
            </a:r>
            <a:endParaRPr lang="en-PH" altLang="en-US" sz="16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additive="base">
                                        <p:cTn id="6" dur="1" fill="hold">
                                          <p:stCondLst>
                                            <p:cond delay="0"/>
                                          </p:stCondLst>
                                        </p:cTn>
                                        <p:tgtEl>
                                          <p:spTgt spid="51202">
                                            <p:txEl>
                                              <p:pRg st="0" end="0"/>
                                            </p:txEl>
                                          </p:spTgt>
                                        </p:tgtEl>
                                        <p:attrNameLst>
                                          <p:attrName>style.visibility</p:attrName>
                                        </p:attrNameLst>
                                      </p:cBhvr>
                                      <p:to>
                                        <p:strVal val="visible"/>
                                      </p:to>
                                    </p:set>
                                    <p:animEffect transition="in" filter="wipe(down)">
                                      <p:cBhvr additive="base">
                                        <p:cTn id="7" dur="500"/>
                                        <p:tgtEl>
                                          <p:spTgt spid="51202">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additive="base">
                                        <p:cTn id="11" dur="1" fill="hold">
                                          <p:stCondLst>
                                            <p:cond delay="0"/>
                                          </p:stCondLst>
                                        </p:cTn>
                                        <p:tgtEl>
                                          <p:spTgt spid="51202">
                                            <p:txEl>
                                              <p:pRg st="1" end="1"/>
                                            </p:txEl>
                                          </p:spTgt>
                                        </p:tgtEl>
                                        <p:attrNameLst>
                                          <p:attrName>style.visibility</p:attrName>
                                        </p:attrNameLst>
                                      </p:cBhvr>
                                      <p:to>
                                        <p:strVal val="visible"/>
                                      </p:to>
                                    </p:set>
                                    <p:animEffect transition="in" filter="wipe(down)">
                                      <p:cBhvr additive="base">
                                        <p:cTn id="12" dur="500"/>
                                        <p:tgtEl>
                                          <p:spTgt spid="512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2226" name="Text Box 4"/>
          <p:cNvSpPr/>
          <p:nvPr/>
        </p:nvSpPr>
        <p:spPr>
          <a:xfrm>
            <a:off x="457200" y="1447800"/>
            <a:ext cx="8458200" cy="4400550"/>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spcBef>
                <a:spcPct val="50000"/>
              </a:spcBef>
              <a:buFont typeface=""/>
              <a:buChar char="•"/>
            </a:pPr>
            <a:r>
              <a:rPr sz="4000" b="1"/>
              <a:t>WORK AND SERVE YOUR COUNTRY WITH DUE HONESTY</a:t>
            </a:r>
            <a:endParaRPr sz="4000" b="1"/>
          </a:p>
          <a:p>
            <a:pPr marL="0" lvl="0" indent="0" algn="ctr">
              <a:spcBef>
                <a:spcPct val="50000"/>
              </a:spcBef>
              <a:buFont typeface=""/>
              <a:buChar char="•"/>
            </a:pPr>
            <a:r>
              <a:rPr sz="4000" b="1">
                <a:solidFill>
                  <a:srgbClr val="00B0F0"/>
                </a:solidFill>
              </a:rPr>
              <a:t>LOVE AND RESPECT YOUR PARENTS…</a:t>
            </a:r>
            <a:endParaRPr sz="4000" b="1">
              <a:solidFill>
                <a:srgbClr val="00B0F0"/>
              </a:solidFill>
            </a:endParaRPr>
          </a:p>
          <a:p>
            <a:pPr marL="0" lvl="0" indent="0" algn="ctr">
              <a:spcBef>
                <a:spcPct val="50000"/>
              </a:spcBef>
              <a:buFont typeface=""/>
              <a:buChar char="•"/>
            </a:pPr>
            <a:r>
              <a:rPr sz="4000" b="1" i="1">
                <a:solidFill>
                  <a:srgbClr val="FFFF00"/>
                </a:solidFill>
              </a:rPr>
              <a:t>DO IT AND YOU WILL LIVE LONG!</a:t>
            </a:r>
            <a:endParaRPr sz="4000" b="1" i="1">
              <a:solidFill>
                <a:srgbClr val="FFFF00"/>
              </a:solidFill>
            </a:endParaRPr>
          </a:p>
        </p:txBody>
      </p:sp>
      <p:sp>
        <p:nvSpPr>
          <p:cNvPr id="52227" name="TextBox 6"/>
          <p:cNvSpPr/>
          <p:nvPr/>
        </p:nvSpPr>
        <p:spPr>
          <a:xfrm>
            <a:off x="457200" y="381000"/>
            <a:ext cx="8077200" cy="2124075"/>
          </a:xfrm>
          <a:prstGeom prst="rect">
            <a:avLst/>
          </a:prstGeom>
          <a:noFill/>
          <a:ln>
            <a:noFill/>
            <a:miter lim="800000"/>
          </a:ln>
        </p:spPr>
        <p:txBody>
          <a:bodyPr>
            <a:sp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defRPr>
            </a:lvl5pPr>
          </a:lstStyle>
          <a:p>
            <a:pPr marL="0" lvl="0" indent="0" algn="ctr"/>
            <a:r>
              <a:rPr lang="en-PH" altLang="en-US" sz="4400" b="1"/>
              <a:t>IN A NUTSHELL:</a:t>
            </a:r>
            <a:endParaRPr lang="en-PH" altLang="en-US" sz="4400" b="1"/>
          </a:p>
          <a:p>
            <a:pPr marL="0" lvl="0" indent="0" algn="ctr"/>
            <a:endParaRPr lang="en-PH" altLang="en-US" sz="4400" b="1"/>
          </a:p>
          <a:p>
            <a:pPr marL="0" lvl="0" indent="0" algn="ctr"/>
            <a:endParaRPr lang="en-PH" altLang="en-US" sz="44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additive="base">
                                        <p:cTn id="6" dur="1" fill="hold">
                                          <p:stCondLst>
                                            <p:cond delay="0"/>
                                          </p:stCondLst>
                                        </p:cTn>
                                        <p:tgtEl>
                                          <p:spTgt spid="52227"/>
                                        </p:tgtEl>
                                        <p:attrNameLst>
                                          <p:attrName>style.visibility</p:attrName>
                                        </p:attrNameLst>
                                      </p:cBhvr>
                                      <p:to>
                                        <p:strVal val="visible"/>
                                      </p:to>
                                    </p:set>
                                    <p:animEffect transition="in" filter="box(in)">
                                      <p:cBhvr additive="base">
                                        <p:cTn id="7" dur="500"/>
                                        <p:tgtEl>
                                          <p:spTgt spid="5222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nodeType="clickEffect">
                                  <p:stCondLst>
                                    <p:cond delay="0"/>
                                  </p:stCondLst>
                                  <p:childTnLst>
                                    <p:set>
                                      <p:cBhvr additive="base">
                                        <p:cTn id="11" dur="1" fill="hold">
                                          <p:stCondLst>
                                            <p:cond delay="0"/>
                                          </p:stCondLst>
                                        </p:cTn>
                                        <p:tgtEl>
                                          <p:spTgt spid="52226">
                                            <p:txEl>
                                              <p:pRg st="0" end="0"/>
                                            </p:txEl>
                                          </p:spTgt>
                                        </p:tgtEl>
                                        <p:attrNameLst>
                                          <p:attrName>style.visibility</p:attrName>
                                        </p:attrNameLst>
                                      </p:cBhvr>
                                      <p:to>
                                        <p:strVal val="visible"/>
                                      </p:to>
                                    </p:set>
                                    <p:animEffect transition="in" filter="blinds(horizontal)">
                                      <p:cBhvr additive="base">
                                        <p:cTn id="12" dur="500"/>
                                        <p:tgtEl>
                                          <p:spTgt spid="52226">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nodeType="clickEffect">
                                  <p:stCondLst>
                                    <p:cond delay="0"/>
                                  </p:stCondLst>
                                  <p:childTnLst>
                                    <p:set>
                                      <p:cBhvr additive="base">
                                        <p:cTn id="16" dur="1" fill="hold">
                                          <p:stCondLst>
                                            <p:cond delay="0"/>
                                          </p:stCondLst>
                                        </p:cTn>
                                        <p:tgtEl>
                                          <p:spTgt spid="52226">
                                            <p:txEl>
                                              <p:pRg st="1" end="1"/>
                                            </p:txEl>
                                          </p:spTgt>
                                        </p:tgtEl>
                                        <p:attrNameLst>
                                          <p:attrName>style.visibility</p:attrName>
                                        </p:attrNameLst>
                                      </p:cBhvr>
                                      <p:to>
                                        <p:strVal val="visible"/>
                                      </p:to>
                                    </p:set>
                                    <p:animEffect transition="in" filter="blinds(horizontal)">
                                      <p:cBhvr additive="base">
                                        <p:cTn id="17" dur="500"/>
                                        <p:tgtEl>
                                          <p:spTgt spid="52226">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nodeType="clickEffect">
                                  <p:stCondLst>
                                    <p:cond delay="0"/>
                                  </p:stCondLst>
                                  <p:childTnLst>
                                    <p:set>
                                      <p:cBhvr additive="base">
                                        <p:cTn id="21" dur="1" fill="hold">
                                          <p:stCondLst>
                                            <p:cond delay="0"/>
                                          </p:stCondLst>
                                        </p:cTn>
                                        <p:tgtEl>
                                          <p:spTgt spid="52226">
                                            <p:txEl>
                                              <p:pRg st="2" end="2"/>
                                            </p:txEl>
                                          </p:spTgt>
                                        </p:tgtEl>
                                        <p:attrNameLst>
                                          <p:attrName>style.visibility</p:attrName>
                                        </p:attrNameLst>
                                      </p:cBhvr>
                                      <p:to>
                                        <p:strVal val="visible"/>
                                      </p:to>
                                    </p:set>
                                    <p:animEffect transition="in" filter="blinds(horizontal)">
                                      <p:cBhvr additive="base">
                                        <p:cTn id="22" dur="500"/>
                                        <p:tgtEl>
                                          <p:spTgt spid="52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Lst>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3250" name="Rectangle 2"/>
          <p:cNvSpPr>
            <a:spLocks noGrp="1" noChangeArrowheads="1"/>
          </p:cNvSpPr>
          <p:nvPr>
            <p:ph type="title" idx="4294967295"/>
          </p:nvPr>
        </p:nvSpPr>
        <p:spPr>
          <a:xfrm>
            <a:off x="457200" y="152400"/>
            <a:ext cx="8382000" cy="554038"/>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sz="2800">
                <a:solidFill>
                  <a:srgbClr val="FFFF00"/>
                </a:solidFill>
              </a:rPr>
              <a:t>SINGING IS TWICE PRAYING…</a:t>
            </a:r>
            <a:endParaRPr sz="2800">
              <a:solidFill>
                <a:srgbClr val="FFFF00"/>
              </a:solidFill>
            </a:endParaRPr>
          </a:p>
        </p:txBody>
      </p:sp>
      <p:sp>
        <p:nvSpPr>
          <p:cNvPr id="53251" name="Rectangle 3"/>
          <p:cNvSpPr/>
          <p:nvPr>
            <p:ph idx="4294967295"/>
          </p:nvPr>
        </p:nvSpPr>
        <p:spPr>
          <a:xfrm>
            <a:off x="609600" y="609600"/>
            <a:ext cx="8229600" cy="59436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buFontTx/>
              <a:buNone/>
            </a:pPr>
            <a:r>
              <a:rPr sz="4800"/>
              <a:t>Magsimula ka pilitin ng tuklasin ang hanap</a:t>
            </a:r>
            <a:endParaRPr sz="4800"/>
          </a:p>
          <a:p>
            <a:pPr marL="411162" lvl="0" indent="-342900" eaLnBrk="1" hangingPunct="1">
              <a:buFontTx/>
              <a:buNone/>
            </a:pPr>
            <a:r>
              <a:rPr sz="4800"/>
              <a:t>Magdanas man ng maraming hirap</a:t>
            </a:r>
            <a:endParaRPr sz="4800"/>
          </a:p>
          <a:p>
            <a:pPr marL="411162" lvl="0" indent="-342900" eaLnBrk="1" hangingPunct="1">
              <a:buFontTx/>
              <a:buNone/>
            </a:pPr>
            <a:r>
              <a:rPr sz="4800"/>
              <a:t>Ang mithiin mo pag naging ganap   </a:t>
            </a:r>
            <a:endParaRPr sz="4800"/>
          </a:p>
          <a:p>
            <a:pPr marL="411162" lvl="0" indent="-342900" eaLnBrk="1" hangingPunct="1">
              <a:buFontTx/>
              <a:buNone/>
            </a:pPr>
            <a:r>
              <a:rPr sz="4800"/>
              <a:t>Langit ang pagsisikap iyo nang malalasap</a:t>
            </a:r>
            <a:endParaRPr sz="4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additive="base">
                                        <p:cTn id="6" dur="1" fill="hold">
                                          <p:stCondLst>
                                            <p:cond delay="0"/>
                                          </p:stCondLst>
                                        </p:cTn>
                                        <p:tgtEl>
                                          <p:spTgt spid="53250"/>
                                        </p:tgtEl>
                                        <p:attrNameLst>
                                          <p:attrName>style.visibility</p:attrName>
                                        </p:attrNameLst>
                                      </p:cBhvr>
                                      <p:to>
                                        <p:strVal val="visible"/>
                                      </p:to>
                                    </p:set>
                                    <p:animEffect transition="in" filter="checkerboard(across)">
                                      <p:cBhvr additive="base">
                                        <p:cTn id="7" dur="500"/>
                                        <p:tgtEl>
                                          <p:spTgt spid="5325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53251">
                                            <p:txEl>
                                              <p:pRg st="0" end="0"/>
                                            </p:txEl>
                                          </p:spTgt>
                                        </p:tgtEl>
                                        <p:attrNameLst>
                                          <p:attrName>style.visibility</p:attrName>
                                        </p:attrNameLst>
                                      </p:cBhvr>
                                      <p:to>
                                        <p:strVal val="visible"/>
                                      </p:to>
                                    </p:set>
                                    <p:animEffect transition="in" filter="diamond(in)">
                                      <p:cBhvr additive="base">
                                        <p:cTn id="12" dur="500"/>
                                        <p:tgtEl>
                                          <p:spTgt spid="53251">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53251">
                                            <p:txEl>
                                              <p:pRg st="1" end="1"/>
                                            </p:txEl>
                                          </p:spTgt>
                                        </p:tgtEl>
                                        <p:attrNameLst>
                                          <p:attrName>style.visibility</p:attrName>
                                        </p:attrNameLst>
                                      </p:cBhvr>
                                      <p:to>
                                        <p:strVal val="visible"/>
                                      </p:to>
                                    </p:set>
                                    <p:animEffect transition="in" filter="diamond(in)">
                                      <p:cBhvr additive="base">
                                        <p:cTn id="17" dur="500"/>
                                        <p:tgtEl>
                                          <p:spTgt spid="53251">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53251">
                                            <p:txEl>
                                              <p:pRg st="2" end="2"/>
                                            </p:txEl>
                                          </p:spTgt>
                                        </p:tgtEl>
                                        <p:attrNameLst>
                                          <p:attrName>style.visibility</p:attrName>
                                        </p:attrNameLst>
                                      </p:cBhvr>
                                      <p:to>
                                        <p:strVal val="visible"/>
                                      </p:to>
                                    </p:set>
                                    <p:animEffect transition="in" filter="diamond(in)">
                                      <p:cBhvr additive="base">
                                        <p:cTn id="22" dur="500"/>
                                        <p:tgtEl>
                                          <p:spTgt spid="53251">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8" presetClass="entr" presetSubtype="16" fill="hold" grpId="0" nodeType="clickEffect">
                                  <p:stCondLst>
                                    <p:cond delay="0"/>
                                  </p:stCondLst>
                                  <p:childTnLst>
                                    <p:set>
                                      <p:cBhvr additive="base">
                                        <p:cTn id="26" dur="1" fill="hold">
                                          <p:stCondLst>
                                            <p:cond delay="0"/>
                                          </p:stCondLst>
                                        </p:cTn>
                                        <p:tgtEl>
                                          <p:spTgt spid="53251">
                                            <p:txEl>
                                              <p:pRg st="3" end="3"/>
                                            </p:txEl>
                                          </p:spTgt>
                                        </p:tgtEl>
                                        <p:attrNameLst>
                                          <p:attrName>style.visibility</p:attrName>
                                        </p:attrNameLst>
                                      </p:cBhvr>
                                      <p:to>
                                        <p:strVal val="visible"/>
                                      </p:to>
                                    </p:set>
                                    <p:animEffect transition="in" filter="diamond(in)">
                                      <p:cBhvr additive="base">
                                        <p:cTn id="27" dur="500"/>
                                        <p:tgtEl>
                                          <p:spTgt spid="53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4274" name="Rectangle 3"/>
          <p:cNvSpPr/>
          <p:nvPr>
            <p:ph idx="4294967295"/>
          </p:nvPr>
        </p:nvSpPr>
        <p:spPr>
          <a:xfrm>
            <a:off x="609600" y="609600"/>
            <a:ext cx="8229600" cy="59436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eaLnBrk="1" hangingPunct="1">
              <a:buFontTx/>
              <a:buNone/>
            </a:pPr>
            <a:r>
              <a:rPr sz="4800"/>
              <a:t>Iisa ang buhay mo kumilos ka gamitin mo </a:t>
            </a:r>
            <a:endParaRPr sz="4800"/>
          </a:p>
          <a:p>
            <a:pPr marL="411162" lvl="0" indent="-342900" eaLnBrk="1" hangingPunct="1">
              <a:buFontTx/>
              <a:buNone/>
            </a:pPr>
            <a:r>
              <a:rPr sz="4800"/>
              <a:t>Kung may nais ang puso mo mangarap ka abutin mo</a:t>
            </a:r>
            <a:endParaRPr sz="4800"/>
          </a:p>
          <a:p>
            <a:pPr marL="411162" lvl="0" indent="-342900" eaLnBrk="1" hangingPunct="1">
              <a:buFontTx/>
              <a:buNone/>
            </a:pPr>
            <a:r>
              <a:rPr sz="4800"/>
              <a:t>Upang ito’y makamit mo magsikap ka </a:t>
            </a:r>
            <a:endParaRPr sz="4800"/>
          </a:p>
          <a:p>
            <a:pPr marL="411162" lvl="0" indent="-342900" eaLnBrk="1" hangingPunct="1">
              <a:buFontTx/>
              <a:buNone/>
            </a:pPr>
            <a:r>
              <a:rPr sz="6600" b="1">
                <a:solidFill>
                  <a:srgbClr val="FFFF00"/>
                </a:solidFill>
              </a:rPr>
              <a:t>SIMULAN MO!</a:t>
            </a:r>
            <a:r>
              <a:rPr sz="6600" b="1"/>
              <a:t> </a:t>
            </a:r>
            <a:endParaRPr sz="48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8" presetClass="entr" presetSubtype="16" fill="hold" grpId="0" nodeType="clickEffect">
                                  <p:stCondLst>
                                    <p:cond delay="0"/>
                                  </p:stCondLst>
                                  <p:childTnLst>
                                    <p:set>
                                      <p:cBhvr additive="base">
                                        <p:cTn id="6" dur="1" fill="hold">
                                          <p:stCondLst>
                                            <p:cond delay="0"/>
                                          </p:stCondLst>
                                        </p:cTn>
                                        <p:tgtEl>
                                          <p:spTgt spid="54274">
                                            <p:txEl>
                                              <p:pRg st="0" end="0"/>
                                            </p:txEl>
                                          </p:spTgt>
                                        </p:tgtEl>
                                        <p:attrNameLst>
                                          <p:attrName>style.visibility</p:attrName>
                                        </p:attrNameLst>
                                      </p:cBhvr>
                                      <p:to>
                                        <p:strVal val="visible"/>
                                      </p:to>
                                    </p:set>
                                    <p:animEffect transition="in" filter="diamond(in)">
                                      <p:cBhvr additive="base">
                                        <p:cTn id="7" dur="500"/>
                                        <p:tgtEl>
                                          <p:spTgt spid="54274">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54274">
                                            <p:txEl>
                                              <p:pRg st="1" end="1"/>
                                            </p:txEl>
                                          </p:spTgt>
                                        </p:tgtEl>
                                        <p:attrNameLst>
                                          <p:attrName>style.visibility</p:attrName>
                                        </p:attrNameLst>
                                      </p:cBhvr>
                                      <p:to>
                                        <p:strVal val="visible"/>
                                      </p:to>
                                    </p:set>
                                    <p:animEffect transition="in" filter="diamond(in)">
                                      <p:cBhvr additive="base">
                                        <p:cTn id="12" dur="500"/>
                                        <p:tgtEl>
                                          <p:spTgt spid="54274">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54274">
                                            <p:txEl>
                                              <p:pRg st="2" end="2"/>
                                            </p:txEl>
                                          </p:spTgt>
                                        </p:tgtEl>
                                        <p:attrNameLst>
                                          <p:attrName>style.visibility</p:attrName>
                                        </p:attrNameLst>
                                      </p:cBhvr>
                                      <p:to>
                                        <p:strVal val="visible"/>
                                      </p:to>
                                    </p:set>
                                    <p:animEffect transition="in" filter="diamond(in)">
                                      <p:cBhvr additive="base">
                                        <p:cTn id="17" dur="500"/>
                                        <p:tgtEl>
                                          <p:spTgt spid="54274">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8" presetClass="entr" presetSubtype="16" fill="hold" grpId="0" nodeType="clickEffect">
                                  <p:stCondLst>
                                    <p:cond delay="0"/>
                                  </p:stCondLst>
                                  <p:childTnLst>
                                    <p:set>
                                      <p:cBhvr additive="base">
                                        <p:cTn id="21" dur="1" fill="hold">
                                          <p:stCondLst>
                                            <p:cond delay="0"/>
                                          </p:stCondLst>
                                        </p:cTn>
                                        <p:tgtEl>
                                          <p:spTgt spid="54274">
                                            <p:txEl>
                                              <p:pRg st="3" end="3"/>
                                            </p:txEl>
                                          </p:spTgt>
                                        </p:tgtEl>
                                        <p:attrNameLst>
                                          <p:attrName>style.visibility</p:attrName>
                                        </p:attrNameLst>
                                      </p:cBhvr>
                                      <p:to>
                                        <p:strVal val="visible"/>
                                      </p:to>
                                    </p:set>
                                    <p:animEffect transition="in" filter="diamond(in)">
                                      <p:cBhvr additive="base">
                                        <p:cTn id="22" dur="500"/>
                                        <p:tgtEl>
                                          <p:spTgt spid="5427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name="">
    <p:spTree>
      <p:nvGrpSpPr>
        <p:cNvPr id="1" name=""/>
        <p:cNvGrpSpPr/>
        <p:nvPr/>
      </p:nvGrpSpPr>
      <p:grpSpPr/>
      <p:sp>
        <p:nvSpPr>
          <p:cNvPr id="55298" name="Rectangle 2"/>
          <p:cNvSpPr>
            <a:spLocks noGrp="1" noChangeArrowheads="1"/>
          </p:cNvSpPr>
          <p:nvPr>
            <p:ph type="title" idx="4294967295"/>
          </p:nvPr>
        </p:nvSpPr>
        <p:spPr>
          <a:xfrm>
            <a:off x="914400" y="512762"/>
            <a:ext cx="7772400" cy="914400"/>
          </a:xfrm>
        </p:spPr>
        <p:txBody>
          <a:bodyPr vert="horz" wrap="square"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4000" b="0" i="0" u="none" kern="1200" spc="-100" baseline="0">
                <a:solidFill>
                  <a:srgbClr val="F8F8F8"/>
                </a:solidFill>
                <a:latin typeface="+mj-lt"/>
                <a:ea typeface="+mj-ea"/>
                <a:cs typeface="+mj-cs"/>
              </a:defRPr>
            </a:lvl1pPr>
            <a:lvl2pPr algn="l" rtl="0" eaLnBrk="0" fontAlgn="base" hangingPunct="0">
              <a:spcBef>
                <a:spcPct val="0"/>
              </a:spcBef>
              <a:spcAft>
                <a:spcPct val="0"/>
              </a:spcAft>
              <a:defRPr lang="en-US" altLang="en-US" sz="4000">
                <a:solidFill>
                  <a:srgbClr val="F8F8F8"/>
                </a:solidFill>
                <a:latin typeface="Consolas" pitchFamily="49" charset="0"/>
              </a:defRPr>
            </a:lvl2pPr>
            <a:lvl3pPr algn="l" rtl="0" eaLnBrk="0" fontAlgn="base" hangingPunct="0">
              <a:spcBef>
                <a:spcPct val="0"/>
              </a:spcBef>
              <a:spcAft>
                <a:spcPct val="0"/>
              </a:spcAft>
              <a:defRPr lang="en-US" altLang="en-US" sz="4000">
                <a:solidFill>
                  <a:srgbClr val="F8F8F8"/>
                </a:solidFill>
                <a:latin typeface="Consolas" pitchFamily="49" charset="0"/>
              </a:defRPr>
            </a:lvl3pPr>
            <a:lvl4pPr algn="l" rtl="0" eaLnBrk="0" fontAlgn="base" hangingPunct="0">
              <a:spcBef>
                <a:spcPct val="0"/>
              </a:spcBef>
              <a:spcAft>
                <a:spcPct val="0"/>
              </a:spcAft>
              <a:defRPr lang="en-US" altLang="en-US" sz="4000">
                <a:solidFill>
                  <a:srgbClr val="F8F8F8"/>
                </a:solidFill>
                <a:latin typeface="Consolas" pitchFamily="49" charset="0"/>
              </a:defRPr>
            </a:lvl4pPr>
            <a:lvl5pPr algn="l" rtl="0" eaLnBrk="0" fontAlgn="base" hangingPunct="0">
              <a:spcBef>
                <a:spcPct val="0"/>
              </a:spcBef>
              <a:spcAft>
                <a:spcPct val="0"/>
              </a:spcAft>
              <a:defRPr lang="en-US" altLang="en-US" sz="4000">
                <a:solidFill>
                  <a:srgbClr val="F8F8F8"/>
                </a:solidFill>
                <a:latin typeface="Consolas" pitchFamily="49" charset="0"/>
              </a:defRPr>
            </a:lvl5pPr>
            <a:lvl6pPr marL="457200" algn="l" rtl="0" fontAlgn="base">
              <a:spcBef>
                <a:spcPct val="0"/>
              </a:spcBef>
              <a:spcAft>
                <a:spcPct val="0"/>
              </a:spcAft>
              <a:defRPr lang="en-US" altLang="en-US" sz="4000">
                <a:solidFill>
                  <a:srgbClr val="F8F8F8"/>
                </a:solidFill>
                <a:latin typeface="Consolas" pitchFamily="49" charset="0"/>
              </a:defRPr>
            </a:lvl6pPr>
            <a:lvl7pPr marL="914400" algn="l" rtl="0" fontAlgn="base">
              <a:spcBef>
                <a:spcPct val="0"/>
              </a:spcBef>
              <a:spcAft>
                <a:spcPct val="0"/>
              </a:spcAft>
              <a:defRPr lang="en-US" altLang="en-US" sz="4000">
                <a:solidFill>
                  <a:srgbClr val="F8F8F8"/>
                </a:solidFill>
                <a:latin typeface="Consolas" pitchFamily="49" charset="0"/>
              </a:defRPr>
            </a:lvl7pPr>
            <a:lvl8pPr marL="1371600" algn="l" rtl="0" fontAlgn="base">
              <a:spcBef>
                <a:spcPct val="0"/>
              </a:spcBef>
              <a:spcAft>
                <a:spcPct val="0"/>
              </a:spcAft>
              <a:defRPr lang="en-US" altLang="en-US" sz="4000">
                <a:solidFill>
                  <a:srgbClr val="F8F8F8"/>
                </a:solidFill>
                <a:latin typeface="Consolas" pitchFamily="49" charset="0"/>
              </a:defRPr>
            </a:lvl8pPr>
            <a:lvl9pPr marL="1828800" algn="l" rtl="0" fontAlgn="base">
              <a:spcBef>
                <a:spcPct val="0"/>
              </a:spcBef>
              <a:spcAft>
                <a:spcPct val="0"/>
              </a:spcAft>
              <a:defRPr lang="en-US" altLang="en-US" sz="4000">
                <a:solidFill>
                  <a:srgbClr val="F8F8F8"/>
                </a:solidFill>
                <a:latin typeface="Consolas" pitchFamily="49" charset="0"/>
              </a:defRPr>
            </a:lvl9pPr>
          </a:lstStyle>
          <a:p>
            <a:pPr marL="0" marR="0" lvl="0" indent="0" algn="ctr" eaLnBrk="1" hangingPunct="1"/>
            <a:r>
              <a:rPr b="1">
                <a:solidFill>
                  <a:srgbClr val="00B0F0"/>
                </a:solidFill>
              </a:rPr>
              <a:t>CLASS 2018, I TAKE PRIDE IN SPEAKING TO YOU  </a:t>
            </a:r>
            <a:endParaRPr b="1">
              <a:solidFill>
                <a:srgbClr val="00B0F0"/>
              </a:solidFill>
            </a:endParaRPr>
          </a:p>
        </p:txBody>
      </p:sp>
      <p:sp>
        <p:nvSpPr>
          <p:cNvPr id="55299" name="Rectangle 3"/>
          <p:cNvSpPr/>
          <p:nvPr>
            <p:ph idx="4294967295"/>
          </p:nvPr>
        </p:nvSpPr>
        <p:spPr>
          <a:xfrm>
            <a:off x="457200" y="2133600"/>
            <a:ext cx="8229600" cy="4495800"/>
          </a:xfrm>
          <a:prstGeom prst="rect">
            <a:avLst/>
          </a:prstGeom>
          <a:noFill/>
          <a:ln>
            <a:miter lim="800000"/>
          </a:ln>
        </p:spPr>
        <p:txBody>
          <a:bodyPr vert="horz" wrap="square" lIns="91440" tIns="45720" rIns="91440" bIns="45720" anchor="t" anchorCtr="0">
            <a:noAutofit/>
          </a:bodyPr>
          <a:lstStyle>
            <a:lvl1pPr marL="411163" indent="-342900" algn="l" defTabSz="914400" rtl="0" eaLnBrk="0" fontAlgn="base" hangingPunct="0">
              <a:lnSpc>
                <a:spcPct val="100000"/>
              </a:lnSpc>
              <a:spcBef>
                <a:spcPts val="700"/>
              </a:spcBef>
              <a:spcAft>
                <a:spcPct val="0"/>
              </a:spcAft>
              <a:buClr>
                <a:schemeClr val="tx2"/>
              </a:buClr>
              <a:buSzPct val="95000"/>
              <a:buFont typeface="Wingdings" pitchFamily="2" charset="2"/>
              <a:buChar char=""/>
              <a:defRPr kumimoji="0" lang="en-US" altLang="en-US" sz="3000" b="0" i="0" u="none" kern="1200" baseline="0">
                <a:solidFill>
                  <a:schemeClr val="tx1"/>
                </a:solidFill>
                <a:latin typeface="+mn-lt"/>
                <a:ea typeface="+mn-ea"/>
                <a:cs typeface="+mn-cs"/>
              </a:defRPr>
            </a:lvl1pPr>
            <a:lvl2pPr marL="739775" indent="-285750" algn="l" defTabSz="914400" rtl="0" eaLnBrk="0" fontAlgn="base" hangingPunct="0">
              <a:lnSpc>
                <a:spcPct val="100000"/>
              </a:lnSpc>
              <a:spcBef>
                <a:spcPct val="20000"/>
              </a:spcBef>
              <a:spcAft>
                <a:spcPct val="0"/>
              </a:spcAft>
              <a:buClr>
                <a:schemeClr val="accent2"/>
              </a:buClr>
              <a:buSzPct val="90000"/>
              <a:buFont typeface="Wingdings" pitchFamily="2" charset="2"/>
              <a:buChar char=""/>
              <a:defRPr kumimoji="0" lang="en-US" altLang="en-US" sz="2600" b="0" i="0" u="none" kern="1200" baseline="0">
                <a:solidFill>
                  <a:schemeClr val="tx1"/>
                </a:solidFill>
                <a:latin typeface="+mn-lt"/>
                <a:ea typeface="+mn-ea"/>
                <a:cs typeface="+mn-cs"/>
              </a:defRPr>
            </a:lvl2pPr>
            <a:lvl3pPr marL="995363" indent="-228600" algn="l" defTabSz="914400" rtl="0" eaLnBrk="0" fontAlgn="base" hangingPunct="0">
              <a:lnSpc>
                <a:spcPct val="100000"/>
              </a:lnSpc>
              <a:spcBef>
                <a:spcPct val="20000"/>
              </a:spcBef>
              <a:spcAft>
                <a:spcPct val="0"/>
              </a:spcAft>
              <a:buClr>
                <a:schemeClr val="accent2"/>
              </a:buClr>
              <a:buSzTx/>
              <a:buFont typeface="Wingdings 2" pitchFamily="18" charset="2"/>
              <a:buChar char=""/>
              <a:defRPr kumimoji="0" lang="en-US" altLang="en-US" sz="2400" b="0" i="0" u="none" kern="1200" baseline="0">
                <a:solidFill>
                  <a:schemeClr val="tx1"/>
                </a:solidFill>
                <a:latin typeface="+mn-lt"/>
                <a:ea typeface="+mn-ea"/>
                <a:cs typeface="+mn-cs"/>
              </a:defRPr>
            </a:lvl3pPr>
            <a:lvl4pPr marL="1260475" indent="-228600" algn="l" defTabSz="914400" rtl="0" eaLnBrk="0" fontAlgn="base" hangingPunct="0">
              <a:lnSpc>
                <a:spcPct val="100000"/>
              </a:lnSpc>
              <a:spcBef>
                <a:spcPct val="20000"/>
              </a:spcBef>
              <a:spcAft>
                <a:spcPct val="0"/>
              </a:spcAft>
              <a:buClr>
                <a:srgbClr val="969696"/>
              </a:buClr>
              <a:buSzTx/>
              <a:buFont typeface="Wingdings 3" pitchFamily="18" charset="2"/>
              <a:buChar char=""/>
              <a:defRPr kumimoji="0" lang="en-US" altLang="en-US" sz="2200" b="0" i="0" u="none" kern="1200" baseline="0">
                <a:solidFill>
                  <a:schemeClr val="tx1"/>
                </a:solidFill>
                <a:latin typeface="+mn-lt"/>
                <a:ea typeface="+mn-ea"/>
                <a:cs typeface="+mn-cs"/>
              </a:defRPr>
            </a:lvl4pPr>
            <a:lvl5pPr marL="1481138" indent="-209550" algn="l" defTabSz="914400" rtl="0" eaLnBrk="0" fontAlgn="base" hangingPunct="0">
              <a:lnSpc>
                <a:spcPct val="100000"/>
              </a:lnSpc>
              <a:spcBef>
                <a:spcPct val="20000"/>
              </a:spcBef>
              <a:spcAft>
                <a:spcPct val="0"/>
              </a:spcAft>
              <a:buClr>
                <a:srgbClr val="969696"/>
              </a:buClr>
              <a:buSzTx/>
              <a:buFont typeface="Wingdings 2" pitchFamily="18" charset="2"/>
              <a:buChar char=""/>
              <a:defRPr kumimoji="0" lang="en-US" altLang="en-US" sz="2000" b="0" i="0" u="none" kern="1200" baseline="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n-US" altLang="en-U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n-US" altLang="en-US" sz="1600" kern="1200">
                <a:solidFill>
                  <a:schemeClr val="tx1"/>
                </a:solidFill>
                <a:latin typeface="+mn-lt"/>
                <a:ea typeface="+mn-ea"/>
                <a:cs typeface="+mn-cs"/>
              </a:defRPr>
            </a:lvl9pPr>
          </a:lstStyle>
          <a:p>
            <a:pPr marL="411162" lvl="0" indent="-342900" algn="ctr" eaLnBrk="1" hangingPunct="1">
              <a:buFontTx/>
              <a:buNone/>
            </a:pPr>
            <a:r>
              <a:rPr sz="6000">
                <a:solidFill>
                  <a:srgbClr val="FFFF00"/>
                </a:solidFill>
              </a:rPr>
              <a:t>REACH OUT FOR YOUR DREAMS!</a:t>
            </a:r>
            <a:endParaRPr sz="6000">
              <a:solidFill>
                <a:srgbClr val="FFFF00"/>
              </a:solidFill>
            </a:endParaRPr>
          </a:p>
          <a:p>
            <a:pPr marL="411162" lvl="0" indent="-342900" algn="ctr" eaLnBrk="1" hangingPunct="1">
              <a:buFontTx/>
              <a:buNone/>
            </a:pPr>
            <a:r>
              <a:rPr sz="6000"/>
              <a:t>CONGRATULATIONS &amp; GOD BLESS!</a:t>
            </a:r>
            <a:endParaRPr sz="6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additive="base">
                                        <p:cTn id="6" dur="1" fill="hold">
                                          <p:stCondLst>
                                            <p:cond delay="0"/>
                                          </p:stCondLst>
                                        </p:cTn>
                                        <p:tgtEl>
                                          <p:spTgt spid="55298"/>
                                        </p:tgtEl>
                                        <p:attrNameLst>
                                          <p:attrName>style.visibility</p:attrName>
                                        </p:attrNameLst>
                                      </p:cBhvr>
                                      <p:to>
                                        <p:strVal val="visible"/>
                                      </p:to>
                                    </p:set>
                                    <p:animEffect transition="in" filter="box(in)">
                                      <p:cBhvr additive="base">
                                        <p:cTn id="7" dur="500"/>
                                        <p:tgtEl>
                                          <p:spTgt spid="55298"/>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8" presetClass="entr" presetSubtype="16" fill="hold" grpId="0" nodeType="clickEffect">
                                  <p:stCondLst>
                                    <p:cond delay="0"/>
                                  </p:stCondLst>
                                  <p:childTnLst>
                                    <p:set>
                                      <p:cBhvr additive="base">
                                        <p:cTn id="11" dur="1" fill="hold">
                                          <p:stCondLst>
                                            <p:cond delay="0"/>
                                          </p:stCondLst>
                                        </p:cTn>
                                        <p:tgtEl>
                                          <p:spTgt spid="55299">
                                            <p:txEl>
                                              <p:pRg st="0" end="0"/>
                                            </p:txEl>
                                          </p:spTgt>
                                        </p:tgtEl>
                                        <p:attrNameLst>
                                          <p:attrName>style.visibility</p:attrName>
                                        </p:attrNameLst>
                                      </p:cBhvr>
                                      <p:to>
                                        <p:strVal val="visible"/>
                                      </p:to>
                                    </p:set>
                                    <p:animEffect transition="in" filter="diamond(in)">
                                      <p:cBhvr additive="base">
                                        <p:cTn id="12" dur="2000"/>
                                        <p:tgtEl>
                                          <p:spTgt spid="55299">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8" presetClass="entr" presetSubtype="16" fill="hold" grpId="0" nodeType="clickEffect">
                                  <p:stCondLst>
                                    <p:cond delay="0"/>
                                  </p:stCondLst>
                                  <p:childTnLst>
                                    <p:set>
                                      <p:cBhvr additive="base">
                                        <p:cTn id="16" dur="1" fill="hold">
                                          <p:stCondLst>
                                            <p:cond delay="0"/>
                                          </p:stCondLst>
                                        </p:cTn>
                                        <p:tgtEl>
                                          <p:spTgt spid="55299">
                                            <p:txEl>
                                              <p:pRg st="1" end="1"/>
                                            </p:txEl>
                                          </p:spTgt>
                                        </p:tgtEl>
                                        <p:attrNameLst>
                                          <p:attrName>style.visibility</p:attrName>
                                        </p:attrNameLst>
                                      </p:cBhvr>
                                      <p:to>
                                        <p:strVal val="visible"/>
                                      </p:to>
                                    </p:set>
                                    <p:animEffect transition="in" filter="diamond(in)">
                                      <p:cBhvr additive="base">
                                        <p:cTn id="17" dur="2000"/>
                                        <p:tgtEl>
                                          <p:spTgt spid="552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tags/tag1.xml><?xml version="1.0" encoding="utf-8"?>
<p:tagLst xmlns:p="http://schemas.openxmlformats.org/presentationml/2006/main">
  <p:tag name="AS_NET" val="4.0.30319.42000"/>
  <p:tag name="AS_OS" val="Microsoft Windows NT 6.2.9200.0"/>
  <p:tag name="AS_RELEASE_DATE" val="2017.10.11"/>
  <p:tag name="AS_TITLE" val="Aspose.Slides for .NET 2.0"/>
  <p:tag name="AS_VERSION" val="17.9.1"/>
</p:tagLst>
</file>

<file path=ppt/theme/_rels/theme1.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2.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5.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6.xml.rels>&#65279;<?xml version="1.0" encoding="utf-8" standalone="yes"?><Relationships xmlns="http://schemas.openxmlformats.org/package/2006/relationships"><Relationship Id="rId1" Type="http://schemas.openxmlformats.org/officeDocument/2006/relationships/image" Target="../media/image1.jpeg" /></Relationships>
</file>

<file path=ppt/theme/_rels/theme7.xml.rels>&#65279;<?xml version="1.0" encoding="utf-8" standalone="yes"?><Relationships xmlns="http://schemas.openxmlformats.org/package/2006/relationships"><Relationship Id="rId1" Type="http://schemas.openxmlformats.org/officeDocument/2006/relationships/image" Target="../media/image1.jpeg" /></Relationships>
</file>

<file path=ppt/theme/theme1.xml><?xml version="1.0" encoding="utf-8"?>
<a:theme xmlns:r="http://schemas.openxmlformats.org/officeDocument/2006/relationships" xmlns:a="http://schemas.openxmlformats.org/drawingml/2006/main" name="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2.xml><?xml version="1.0" encoding="utf-8"?>
<a:theme xmlns:r="http://schemas.openxmlformats.org/officeDocument/2006/relationships" xmlns:a="http://schemas.openxmlformats.org/drawingml/2006/main" name="1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3.xml><?xml version="1.0" encoding="utf-8"?>
<a:theme xmlns:r="http://schemas.openxmlformats.org/officeDocument/2006/relationships" xmlns:a="http://schemas.openxmlformats.org/drawingml/2006/main" name="2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4.xml><?xml version="1.0" encoding="utf-8"?>
<a:theme xmlns:r="http://schemas.openxmlformats.org/officeDocument/2006/relationships" xmlns:a="http://schemas.openxmlformats.org/drawingml/2006/main" name="3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5.xml><?xml version="1.0" encoding="utf-8"?>
<a:theme xmlns:r="http://schemas.openxmlformats.org/officeDocument/2006/relationships" xmlns:a="http://schemas.openxmlformats.org/drawingml/2006/main" name="4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6.xml><?xml version="1.0" encoding="utf-8"?>
<a:theme xmlns:r="http://schemas.openxmlformats.org/officeDocument/2006/relationships" xmlns:a="http://schemas.openxmlformats.org/drawingml/2006/main" name="5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7.xml><?xml version="1.0" encoding="utf-8"?>
<a:theme xmlns:r="http://schemas.openxmlformats.org/officeDocument/2006/relationships" xmlns:a="http://schemas.openxmlformats.org/drawingml/2006/main" name="6_Metr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tro">
      <a:majorFont>
        <a:latin typeface="Consolas"/>
        <a:ea typeface="Arial"/>
        <a:cs typeface="Arial"/>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Arial"/>
        <a:cs typeface="Arial"/>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theme>
</file>

<file path=ppt/theme/theme8.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9.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163</Paragraphs>
  <Slides>47</Slides>
  <Notes>11</Notes>
  <TotalTime>6653</TotalTime>
  <HiddenSlides>0</HiddenSlides>
  <MMClips>0</MMClips>
  <ScaleCrop>0</ScaleCrop>
  <HeadingPairs>
    <vt:vector baseType="variant" size="4">
      <vt:variant>
        <vt:lpstr>Theme</vt:lpstr>
      </vt:variant>
      <vt:variant>
        <vt:i4>1</vt:i4>
      </vt:variant>
      <vt:variant>
        <vt:lpstr>Slide Titles</vt:lpstr>
      </vt:variant>
      <vt:variant>
        <vt:i4>47</vt:i4>
      </vt:variant>
    </vt:vector>
  </HeadingPairs>
  <TitlesOfParts>
    <vt:vector baseType="lpstr" size="48">
      <vt:lpstr>Metro</vt:lpstr>
      <vt:lpstr>Slide 1</vt:lpstr>
      <vt:lpstr>A CHALLENGE TO THE DDC COMMUNITY </vt:lpstr>
      <vt:lpstr>Development of person not as a person but as a globally competitive individual</vt:lpstr>
      <vt:lpstr>Slide 4</vt:lpstr>
      <vt:lpstr>AS LEVEL 6 &amp; 7 GRADUATES:</vt:lpstr>
      <vt:lpstr>FOR “NEW” PROFESSIONALS: </vt:lpstr>
      <vt:lpstr>RABBIT VS TURTLE RELOADED </vt:lpstr>
      <vt:lpstr>Slide 8</vt:lpstr>
      <vt:lpstr>1. Stress Tolerance </vt:lpstr>
      <vt:lpstr>Slide 10</vt:lpstr>
      <vt:lpstr>2. Integrity </vt:lpstr>
      <vt:lpstr>Slide 12</vt:lpstr>
      <vt:lpstr>Slide 13</vt:lpstr>
      <vt:lpstr>3. Strong Work Ethic </vt:lpstr>
      <vt:lpstr>THREE COMMON CAUSES OF FAILURE </vt:lpstr>
      <vt:lpstr>WHICH PERSON ARE YOU?</vt:lpstr>
      <vt:lpstr>MY THOUGHTS</vt:lpstr>
      <vt:lpstr> DEDICATION to Goals</vt:lpstr>
      <vt:lpstr>Slide 19</vt:lpstr>
      <vt:lpstr>Slide 20</vt:lpstr>
      <vt:lpstr>Slide 21</vt:lpstr>
      <vt:lpstr>Slide 22</vt:lpstr>
      <vt:lpstr>Slide 23</vt:lpstr>
      <vt:lpstr>Slide 24</vt:lpstr>
      <vt:lpstr>Slide 25</vt:lpstr>
      <vt:lpstr>The Medal of Honor is the highest award for valor in action against an enemy force which can be bestowed upon an individual serving in the Armed Services of the United States</vt:lpstr>
      <vt:lpstr>Slide 27</vt:lpstr>
      <vt:lpstr>Slide 28</vt:lpstr>
      <vt:lpstr>CLASS OF 2018AS GRADUATES  AND AS WOULD-BE  PROFESSIONALS I CHARGE YOU WITH THESE</vt:lpstr>
      <vt:lpstr>TAKE CARE OF OUR ENVIRONMENT </vt:lpstr>
      <vt:lpstr>Slide 31</vt:lpstr>
      <vt:lpstr>GIVE MORE EFFORT TO SAVE MOTHER EARTH</vt:lpstr>
      <vt:lpstr>A MUST FOR ALL PROFESSIONALS </vt:lpstr>
      <vt:lpstr>Filipino cab driver RETURNED $300,000 IN HARD CASH left behind by a passenger. He was rewarded handsomely and adored for his HONESTY.</vt:lpstr>
      <vt:lpstr>WE ARE STILL AN HONEST PEOPLE! </vt:lpstr>
      <vt:lpstr>TOP 5 MOST HONEST CITIES IN THE WORLD</vt:lpstr>
      <vt:lpstr>Slide 37</vt:lpstr>
      <vt:lpstr>Slide 38</vt:lpstr>
      <vt:lpstr>Slide 39</vt:lpstr>
      <vt:lpstr>Slide 40</vt:lpstr>
      <vt:lpstr>Slide 41</vt:lpstr>
      <vt:lpstr> The FIRST to help you FINISH YOUR RACE</vt:lpstr>
      <vt:lpstr>Slide 43</vt:lpstr>
      <vt:lpstr>Slide 44</vt:lpstr>
      <vt:lpstr>SINGING IS TWICE PRAYING…</vt:lpstr>
      <vt:lpstr>Slide 46</vt:lpstr>
      <vt:lpstr>CLASS 2018, I TAKE PRIDE IN SPEAKING TO YOU  </vt:lpstr>
    </vt:vector>
  </TitlesOfParts>
  <LinksUpToDate>0</LinksUpToDate>
  <SharedDoc>0</SharedDoc>
  <HyperlinksChanged>0</HyperlinksChanged>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How to Set Goals and Achieve Them Without Struggle?</dc:title>
  <cp:revision>661</cp:revision>
  <dcterms:created xsi:type="dcterms:W3CDTF">2020-09-05T02:39:04Z</dcterms:created>
  <dcterms:modified xsi:type="dcterms:W3CDTF">2018-05-09T06:36:21Z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908031</vt:lpwstr>
  </property>
  <property fmtid="{D5CDD505-2E9C-101B-9397-08002B2CF9AE}" name="NXPowerLiteSettings" pid="3">
    <vt:lpwstr>C7000400038000</vt:lpwstr>
  </property>
  <property fmtid="{D5CDD505-2E9C-101B-9397-08002B2CF9AE}" name="NXPowerLiteVersion" pid="4">
    <vt:lpwstr>S8.2.1</vt:lpwstr>
  </property>
  <property fmtid="{D5CDD505-2E9C-101B-9397-08002B2CF9AE}" name="NXTAG2" pid="5">
    <vt:lpwstr>000800c02a0000000000010282110207f7000400038000</vt:lpwstr>
  </property>
</Properties>
</file>