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>
        <p:scale>
          <a:sx n="108" d="100"/>
          <a:sy n="108" d="100"/>
        </p:scale>
        <p:origin x="60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F7B0A-956A-4FEB-926A-5CF9A3F59011}" type="datetimeFigureOut">
              <a:rPr lang="en-US"/>
              <a:t>4/8/18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9C80-6FFE-4089-BEB2-D310763FC8F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0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4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1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93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02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3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1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0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6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8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9C80-6FFE-4089-BEB2-D310763FC8FB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1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2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4" Target="../media/image14.jpeg" Type="http://schemas.openxmlformats.org/officeDocument/2006/relationships/image"/><Relationship Id="rId1" Target="../slideLayouts/slideLayout6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3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5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6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0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2089536"/>
            <a:ext cx="8361229" cy="209822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eco group journey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3" y="4328377"/>
            <a:ext cx="10254708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6. Always have a competitive advantage / Know when to quit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069" y="491504"/>
            <a:ext cx="5691069" cy="364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055" y="1112935"/>
            <a:ext cx="9601200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7. Give more than you promise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211" y="2165349"/>
            <a:ext cx="5601243" cy="373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60" y="3009278"/>
            <a:ext cx="3515041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8. Diversify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107" y="397657"/>
            <a:ext cx="3720235" cy="3216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5734" y="3084405"/>
            <a:ext cx="3542254" cy="354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089" y="2893830"/>
            <a:ext cx="3390405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9. Give back</a:t>
            </a:r>
            <a:endParaRPr lang="en-US" dirty="0">
              <a:solidFill>
                <a:srgbClr val="0070C0"/>
              </a:solidFill>
              <a:latin typeface="Franklin Gothic Book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9850"/>
          <a:stretch/>
        </p:blipFill>
        <p:spPr>
          <a:xfrm>
            <a:off x="1803171" y="1536979"/>
            <a:ext cx="4713768" cy="392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788" y="4843637"/>
            <a:ext cx="7739306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10. Be proud of your country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979" y="581891"/>
            <a:ext cx="5308270" cy="42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06" y="781050"/>
            <a:ext cx="9601200" cy="14859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ECOTRANS CAR RENTALS</a:t>
            </a:r>
          </a:p>
        </p:txBody>
      </p:sp>
      <p:pic>
        <p:nvPicPr>
          <p:cNvPr id="7" name="Content Placeholder 6" descr="pano-car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1263" y="2752725"/>
            <a:ext cx="9608660" cy="3171825"/>
          </a:xfrm>
        </p:spPr>
      </p:pic>
      <p:pic>
        <p:nvPicPr>
          <p:cNvPr id="3" name="Picture 2" descr="Ecotrans Logo 20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39" y="333520"/>
            <a:ext cx="3135729" cy="168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83" y="514350"/>
            <a:ext cx="6988629" cy="14859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R&amp;S CARGO CORP.</a:t>
            </a:r>
          </a:p>
        </p:txBody>
      </p:sp>
      <p:pic>
        <p:nvPicPr>
          <p:cNvPr id="4" name="Content Placeholder 3" descr="R&amp;S Logo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54518" y="276225"/>
            <a:ext cx="2937121" cy="1321381"/>
          </a:xfrm>
        </p:spPr>
      </p:pic>
      <p:pic>
        <p:nvPicPr>
          <p:cNvPr id="5" name="Picture 4" descr="Ecohaulers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329" y="2343150"/>
            <a:ext cx="4768850" cy="1479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152" y="2698395"/>
            <a:ext cx="6022284" cy="769441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4400" dirty="0" err="1">
                <a:solidFill>
                  <a:srgbClr val="0070C0"/>
                </a:solidFill>
              </a:rPr>
              <a:t>ECOHAULERS</a:t>
            </a:r>
            <a:r>
              <a:rPr lang="en-US" sz="4400" dirty="0">
                <a:solidFill>
                  <a:srgbClr val="0070C0"/>
                </a:solidFill>
              </a:rPr>
              <a:t>,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234" y="5029200"/>
            <a:ext cx="7584838" cy="830997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4400" dirty="0" err="1">
                <a:solidFill>
                  <a:srgbClr val="0070C0"/>
                </a:solidFill>
                <a:latin typeface="Franklin Gothic Book"/>
              </a:rPr>
              <a:t>ECOFREIGHT</a:t>
            </a:r>
            <a:r>
              <a:rPr lang="en-US" sz="4400" dirty="0">
                <a:solidFill>
                  <a:srgbClr val="0070C0"/>
                </a:solidFill>
                <a:latin typeface="Franklin Gothic Book"/>
              </a:rPr>
              <a:t> LOGISTICS, INC</a:t>
            </a:r>
            <a:r>
              <a:rPr lang="en-US" sz="4800" dirty="0">
                <a:solidFill>
                  <a:srgbClr val="0070C0"/>
                </a:solidFill>
                <a:latin typeface="Franklin Gothic Book"/>
              </a:rPr>
              <a:t>.</a:t>
            </a:r>
          </a:p>
        </p:txBody>
      </p:sp>
      <p:pic>
        <p:nvPicPr>
          <p:cNvPr id="8" name="Picture 7" descr="Ecofreight 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5527" y="4563110"/>
            <a:ext cx="2074084" cy="196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055" y="2524125"/>
            <a:ext cx="9601200" cy="2266225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rgbClr val="0070C0"/>
                </a:solidFill>
                <a:latin typeface="Franklin Gothic Book"/>
              </a:rPr>
              <a:t>THINGS I LEARNED IN BUSINESS</a:t>
            </a:r>
          </a:p>
        </p:txBody>
      </p:sp>
    </p:spTree>
    <p:extLst>
      <p:ext uri="{BB962C8B-B14F-4D97-AF65-F5344CB8AC3E}">
        <p14:creationId xmlns:p14="http://schemas.microsoft.com/office/powerpoint/2010/main" val="28932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650" y="2693813"/>
            <a:ext cx="6947550" cy="211114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1. Don't let anyone tell you what you can or cannot do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31" y="102621"/>
            <a:ext cx="4490018" cy="6654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3878" y="6447602"/>
            <a:ext cx="2822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Pursuit of Happyness (2006)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51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267" y="963072"/>
            <a:ext cx="6537035" cy="85846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2. Don't be afraid to fail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34" y="1990941"/>
            <a:ext cx="8706507" cy="435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480" y="5038580"/>
            <a:ext cx="9601200" cy="14859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3. Dig your well before you're thirsty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095" y="900624"/>
            <a:ext cx="7680218" cy="384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984" y="778649"/>
            <a:ext cx="6080768" cy="9530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4. Do </a:t>
            </a:r>
            <a:r>
              <a:rPr lang="en-US" dirty="0" smtClean="0">
                <a:solidFill>
                  <a:srgbClr val="0070C0"/>
                </a:solidFill>
              </a:rPr>
              <a:t>what </a:t>
            </a:r>
            <a:r>
              <a:rPr lang="en-US" dirty="0">
                <a:solidFill>
                  <a:srgbClr val="0070C0"/>
                </a:solidFill>
              </a:rPr>
              <a:t>you love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267" y="1866891"/>
            <a:ext cx="6721253" cy="405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914" y="2831078"/>
            <a:ext cx="7640296" cy="8889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5. Target a niche market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397" y="1180148"/>
            <a:ext cx="5405659" cy="452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159</TotalTime>
  <Words>80</Words>
  <Application>Microsoft Macintosh PowerPoint</Application>
  <PresentationFormat>Widescreen</PresentationFormat>
  <Paragraphs>30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The eco group journey</vt:lpstr>
      <vt:lpstr>ECOTRANS CAR RENTALS</vt:lpstr>
      <vt:lpstr>R&amp;S CARGO CORP.</vt:lpstr>
      <vt:lpstr>THINGS I LEARNED IN BUSINESS</vt:lpstr>
      <vt:lpstr>1. Don't let anyone tell you what you can or cannot do</vt:lpstr>
      <vt:lpstr>2. Don't be afraid to fail</vt:lpstr>
      <vt:lpstr>3. Dig your well before you're thirsty</vt:lpstr>
      <vt:lpstr>4. Do what you love</vt:lpstr>
      <vt:lpstr>5. Target a niche market</vt:lpstr>
      <vt:lpstr>6. Always have a competitive advantage / Know when to quit</vt:lpstr>
      <vt:lpstr>7. Give more than you promise</vt:lpstr>
      <vt:lpstr>8. Diversify</vt:lpstr>
      <vt:lpstr>9. Give back</vt:lpstr>
      <vt:lpstr>10. Be proud of your country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Microsoft Office User</cp:lastModifiedBy>
  <cp:revision>18</cp:revision>
  <dcterms:created xsi:type="dcterms:W3CDTF">2015-09-21T23:24:45Z</dcterms:created>
  <dcterms:modified xsi:type="dcterms:W3CDTF">2018-04-08T16:30:44Z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423947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S8.2.1</vt:lpwstr>
  </property>
</Properties>
</file>